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62"/>
  </p:notesMasterIdLst>
  <p:sldIdLst>
    <p:sldId id="259" r:id="rId3"/>
    <p:sldId id="530" r:id="rId4"/>
    <p:sldId id="966" r:id="rId5"/>
    <p:sldId id="1136" r:id="rId6"/>
    <p:sldId id="1137" r:id="rId7"/>
    <p:sldId id="1092" r:id="rId8"/>
    <p:sldId id="1127" r:id="rId9"/>
    <p:sldId id="1128" r:id="rId10"/>
    <p:sldId id="1123" r:id="rId11"/>
    <p:sldId id="1124" r:id="rId12"/>
    <p:sldId id="1129" r:id="rId13"/>
    <p:sldId id="1125" r:id="rId14"/>
    <p:sldId id="1138" r:id="rId15"/>
    <p:sldId id="1131" r:id="rId16"/>
    <p:sldId id="1130" r:id="rId17"/>
    <p:sldId id="1139" r:id="rId18"/>
    <p:sldId id="1120" r:id="rId19"/>
    <p:sldId id="1140" r:id="rId20"/>
    <p:sldId id="1141" r:id="rId21"/>
    <p:sldId id="1152" r:id="rId22"/>
    <p:sldId id="1077" r:id="rId23"/>
    <p:sldId id="1142" r:id="rId24"/>
    <p:sldId id="1143" r:id="rId25"/>
    <p:sldId id="1144" r:id="rId26"/>
    <p:sldId id="1145" r:id="rId27"/>
    <p:sldId id="1146" r:id="rId28"/>
    <p:sldId id="1132" r:id="rId29"/>
    <p:sldId id="1148" r:id="rId30"/>
    <p:sldId id="1149" r:id="rId31"/>
    <p:sldId id="1147" r:id="rId32"/>
    <p:sldId id="1135" r:id="rId33"/>
    <p:sldId id="1150" r:id="rId34"/>
    <p:sldId id="1151" r:id="rId35"/>
    <p:sldId id="1406" r:id="rId36"/>
    <p:sldId id="1484" r:id="rId37"/>
    <p:sldId id="1485" r:id="rId38"/>
    <p:sldId id="1486" r:id="rId39"/>
    <p:sldId id="1487" r:id="rId40"/>
    <p:sldId id="1447" r:id="rId41"/>
    <p:sldId id="1446" r:id="rId42"/>
    <p:sldId id="1488" r:id="rId43"/>
    <p:sldId id="1489" r:id="rId44"/>
    <p:sldId id="1448" r:id="rId45"/>
    <p:sldId id="1490" r:id="rId46"/>
    <p:sldId id="1491" r:id="rId47"/>
    <p:sldId id="1408" r:id="rId48"/>
    <p:sldId id="1492" r:id="rId49"/>
    <p:sldId id="1493" r:id="rId50"/>
    <p:sldId id="1494" r:id="rId51"/>
    <p:sldId id="1496" r:id="rId52"/>
    <p:sldId id="1450" r:id="rId53"/>
    <p:sldId id="1495" r:id="rId54"/>
    <p:sldId id="1451" r:id="rId55"/>
    <p:sldId id="1501" r:id="rId56"/>
    <p:sldId id="1452" r:id="rId57"/>
    <p:sldId id="1500" r:id="rId58"/>
    <p:sldId id="1497" r:id="rId59"/>
    <p:sldId id="1499" r:id="rId60"/>
    <p:sldId id="271" r:id="rId6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CCCFF"/>
    <a:srgbClr val="FFFFCC"/>
    <a:srgbClr val="004779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C78152-CE92-4BF1-A561-0D4FF1BCF585}" v="169" dt="2019-10-29T20:39:38.8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33" autoAdjust="0"/>
    <p:restoredTop sz="94660"/>
  </p:normalViewPr>
  <p:slideViewPr>
    <p:cSldViewPr snapToGrid="0">
      <p:cViewPr varScale="1">
        <p:scale>
          <a:sx n="81" d="100"/>
          <a:sy n="81" d="100"/>
        </p:scale>
        <p:origin x="96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68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microsoft.com/office/2016/11/relationships/changesInfo" Target="changesInfos/changesInfo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ug Tyson" userId="8cc5704abe1e0291" providerId="LiveId" clId="{77513804-BE2A-45F6-93F3-11AD9AB4D0B6}"/>
    <pc:docChg chg="undo custSel addSld delSld modSld sldOrd">
      <pc:chgData name="Doug Tyson" userId="8cc5704abe1e0291" providerId="LiveId" clId="{77513804-BE2A-45F6-93F3-11AD9AB4D0B6}" dt="2018-04-14T14:28:27.049" v="204" actId="478"/>
      <pc:docMkLst>
        <pc:docMk/>
      </pc:docMkLst>
      <pc:sldChg chg="delSp modSp del">
        <pc:chgData name="Doug Tyson" userId="8cc5704abe1e0291" providerId="LiveId" clId="{77513804-BE2A-45F6-93F3-11AD9AB4D0B6}" dt="2018-04-14T14:21:43.347" v="62" actId="2696"/>
        <pc:sldMkLst>
          <pc:docMk/>
          <pc:sldMk cId="2084315923" sldId="924"/>
        </pc:sldMkLst>
        <pc:spChg chg="del">
          <ac:chgData name="Doug Tyson" userId="8cc5704abe1e0291" providerId="LiveId" clId="{77513804-BE2A-45F6-93F3-11AD9AB4D0B6}" dt="2018-04-14T14:21:09.125" v="58" actId="478"/>
          <ac:spMkLst>
            <pc:docMk/>
            <pc:sldMk cId="2084315923" sldId="924"/>
            <ac:spMk id="4" creationId="{B83E5EFF-9812-48A5-8FE5-C17D987FE121}"/>
          </ac:spMkLst>
        </pc:spChg>
        <pc:spChg chg="del">
          <ac:chgData name="Doug Tyson" userId="8cc5704abe1e0291" providerId="LiveId" clId="{77513804-BE2A-45F6-93F3-11AD9AB4D0B6}" dt="2018-04-14T14:21:09.125" v="58" actId="478"/>
          <ac:spMkLst>
            <pc:docMk/>
            <pc:sldMk cId="2084315923" sldId="924"/>
            <ac:spMk id="7" creationId="{BCAF50EE-9C24-4816-8E15-9A88104DC4F2}"/>
          </ac:spMkLst>
        </pc:spChg>
        <pc:picChg chg="mod ord modCrop">
          <ac:chgData name="Doug Tyson" userId="8cc5704abe1e0291" providerId="LiveId" clId="{77513804-BE2A-45F6-93F3-11AD9AB4D0B6}" dt="2018-04-14T14:21:24.924" v="59" actId="732"/>
          <ac:picMkLst>
            <pc:docMk/>
            <pc:sldMk cId="2084315923" sldId="924"/>
            <ac:picMk id="6" creationId="{0672E672-23A9-46DC-BF95-6D41ECE5C097}"/>
          </ac:picMkLst>
        </pc:picChg>
      </pc:sldChg>
      <pc:sldChg chg="delSp">
        <pc:chgData name="Doug Tyson" userId="8cc5704abe1e0291" providerId="LiveId" clId="{77513804-BE2A-45F6-93F3-11AD9AB4D0B6}" dt="2018-04-14T14:17:17.010" v="2" actId="478"/>
        <pc:sldMkLst>
          <pc:docMk/>
          <pc:sldMk cId="1576428422" sldId="966"/>
        </pc:sldMkLst>
        <pc:picChg chg="del">
          <ac:chgData name="Doug Tyson" userId="8cc5704abe1e0291" providerId="LiveId" clId="{77513804-BE2A-45F6-93F3-11AD9AB4D0B6}" dt="2018-04-14T14:17:17.010" v="2" actId="478"/>
          <ac:picMkLst>
            <pc:docMk/>
            <pc:sldMk cId="1576428422" sldId="966"/>
            <ac:picMk id="3" creationId="{3989D6A4-A1A1-4580-AD35-0DBC77BB6F5F}"/>
          </ac:picMkLst>
        </pc:picChg>
      </pc:sldChg>
      <pc:sldChg chg="delSp">
        <pc:chgData name="Doug Tyson" userId="8cc5704abe1e0291" providerId="LiveId" clId="{77513804-BE2A-45F6-93F3-11AD9AB4D0B6}" dt="2018-04-14T14:18:05.863" v="14" actId="478"/>
        <pc:sldMkLst>
          <pc:docMk/>
          <pc:sldMk cId="3177395464" sldId="1006"/>
        </pc:sldMkLst>
        <pc:spChg chg="del">
          <ac:chgData name="Doug Tyson" userId="8cc5704abe1e0291" providerId="LiveId" clId="{77513804-BE2A-45F6-93F3-11AD9AB4D0B6}" dt="2018-04-14T14:18:03.939" v="13" actId="478"/>
          <ac:spMkLst>
            <pc:docMk/>
            <pc:sldMk cId="3177395464" sldId="1006"/>
            <ac:spMk id="7" creationId="{9300667E-33C9-4B6F-8113-3A1AB6D053EA}"/>
          </ac:spMkLst>
        </pc:spChg>
        <pc:picChg chg="del">
          <ac:chgData name="Doug Tyson" userId="8cc5704abe1e0291" providerId="LiveId" clId="{77513804-BE2A-45F6-93F3-11AD9AB4D0B6}" dt="2018-04-14T14:18:05.863" v="14" actId="478"/>
          <ac:picMkLst>
            <pc:docMk/>
            <pc:sldMk cId="3177395464" sldId="1006"/>
            <ac:picMk id="6" creationId="{486B58F6-79D1-42F8-AFBD-D8004DC1F2A7}"/>
          </ac:picMkLst>
        </pc:picChg>
      </pc:sldChg>
      <pc:sldChg chg="delSp">
        <pc:chgData name="Doug Tyson" userId="8cc5704abe1e0291" providerId="LiveId" clId="{77513804-BE2A-45F6-93F3-11AD9AB4D0B6}" dt="2018-04-14T14:20:15.073" v="38" actId="478"/>
        <pc:sldMkLst>
          <pc:docMk/>
          <pc:sldMk cId="2114083792" sldId="1010"/>
        </pc:sldMkLst>
        <pc:spChg chg="del">
          <ac:chgData name="Doug Tyson" userId="8cc5704abe1e0291" providerId="LiveId" clId="{77513804-BE2A-45F6-93F3-11AD9AB4D0B6}" dt="2018-04-14T14:20:13.106" v="37" actId="478"/>
          <ac:spMkLst>
            <pc:docMk/>
            <pc:sldMk cId="2114083792" sldId="1010"/>
            <ac:spMk id="4" creationId="{9B51D426-AE9D-4609-B799-7E3EABF7D000}"/>
          </ac:spMkLst>
        </pc:spChg>
        <pc:picChg chg="del">
          <ac:chgData name="Doug Tyson" userId="8cc5704abe1e0291" providerId="LiveId" clId="{77513804-BE2A-45F6-93F3-11AD9AB4D0B6}" dt="2018-04-14T14:20:15.073" v="38" actId="478"/>
          <ac:picMkLst>
            <pc:docMk/>
            <pc:sldMk cId="2114083792" sldId="1010"/>
            <ac:picMk id="6" creationId="{255B647A-9A1C-4873-B5E3-C5A8D92BA25F}"/>
          </ac:picMkLst>
        </pc:picChg>
      </pc:sldChg>
      <pc:sldChg chg="delSp">
        <pc:chgData name="Doug Tyson" userId="8cc5704abe1e0291" providerId="LiveId" clId="{77513804-BE2A-45F6-93F3-11AD9AB4D0B6}" dt="2018-04-14T14:17:53.122" v="11" actId="478"/>
        <pc:sldMkLst>
          <pc:docMk/>
          <pc:sldMk cId="2812758864" sldId="1032"/>
        </pc:sldMkLst>
        <pc:spChg chg="del">
          <ac:chgData name="Doug Tyson" userId="8cc5704abe1e0291" providerId="LiveId" clId="{77513804-BE2A-45F6-93F3-11AD9AB4D0B6}" dt="2018-04-14T14:17:53.122" v="11" actId="478"/>
          <ac:spMkLst>
            <pc:docMk/>
            <pc:sldMk cId="2812758864" sldId="1032"/>
            <ac:spMk id="11" creationId="{42775456-3FEB-4ED4-BB5B-4FB945A7AB9E}"/>
          </ac:spMkLst>
        </pc:spChg>
        <pc:picChg chg="del">
          <ac:chgData name="Doug Tyson" userId="8cc5704abe1e0291" providerId="LiveId" clId="{77513804-BE2A-45F6-93F3-11AD9AB4D0B6}" dt="2018-04-14T14:17:53.122" v="11" actId="478"/>
          <ac:picMkLst>
            <pc:docMk/>
            <pc:sldMk cId="2812758864" sldId="1032"/>
            <ac:picMk id="5" creationId="{93FC1E15-B109-453E-9C44-99892C11A94A}"/>
          </ac:picMkLst>
        </pc:picChg>
      </pc:sldChg>
      <pc:sldChg chg="delSp">
        <pc:chgData name="Doug Tyson" userId="8cc5704abe1e0291" providerId="LiveId" clId="{77513804-BE2A-45F6-93F3-11AD9AB4D0B6}" dt="2018-04-14T14:19:31.563" v="35" actId="478"/>
        <pc:sldMkLst>
          <pc:docMk/>
          <pc:sldMk cId="3559131280" sldId="1034"/>
        </pc:sldMkLst>
        <pc:spChg chg="del">
          <ac:chgData name="Doug Tyson" userId="8cc5704abe1e0291" providerId="LiveId" clId="{77513804-BE2A-45F6-93F3-11AD9AB4D0B6}" dt="2018-04-14T14:19:31.563" v="35" actId="478"/>
          <ac:spMkLst>
            <pc:docMk/>
            <pc:sldMk cId="3559131280" sldId="1034"/>
            <ac:spMk id="5" creationId="{A7CA3333-6DA3-43CD-B9AA-567FADD5259F}"/>
          </ac:spMkLst>
        </pc:spChg>
        <pc:picChg chg="del">
          <ac:chgData name="Doug Tyson" userId="8cc5704abe1e0291" providerId="LiveId" clId="{77513804-BE2A-45F6-93F3-11AD9AB4D0B6}" dt="2018-04-14T14:19:31.563" v="35" actId="478"/>
          <ac:picMkLst>
            <pc:docMk/>
            <pc:sldMk cId="3559131280" sldId="1034"/>
            <ac:picMk id="4" creationId="{8B72741A-FA26-43BF-8E7E-93FA289D9018}"/>
          </ac:picMkLst>
        </pc:picChg>
      </pc:sldChg>
      <pc:sldChg chg="delSp">
        <pc:chgData name="Doug Tyson" userId="8cc5704abe1e0291" providerId="LiveId" clId="{77513804-BE2A-45F6-93F3-11AD9AB4D0B6}" dt="2018-04-14T14:24:00.139" v="81" actId="478"/>
        <pc:sldMkLst>
          <pc:docMk/>
          <pc:sldMk cId="618955045" sldId="1036"/>
        </pc:sldMkLst>
        <pc:spChg chg="del">
          <ac:chgData name="Doug Tyson" userId="8cc5704abe1e0291" providerId="LiveId" clId="{77513804-BE2A-45F6-93F3-11AD9AB4D0B6}" dt="2018-04-14T14:24:00.139" v="81" actId="478"/>
          <ac:spMkLst>
            <pc:docMk/>
            <pc:sldMk cId="618955045" sldId="1036"/>
            <ac:spMk id="7" creationId="{1A49F5B3-8F43-484B-9638-28868A89F305}"/>
          </ac:spMkLst>
        </pc:spChg>
        <pc:spChg chg="del">
          <ac:chgData name="Doug Tyson" userId="8cc5704abe1e0291" providerId="LiveId" clId="{77513804-BE2A-45F6-93F3-11AD9AB4D0B6}" dt="2018-04-14T14:24:00.139" v="81" actId="478"/>
          <ac:spMkLst>
            <pc:docMk/>
            <pc:sldMk cId="618955045" sldId="1036"/>
            <ac:spMk id="11" creationId="{F476279F-5F9E-4891-9E7E-10D3E4047B8B}"/>
          </ac:spMkLst>
        </pc:spChg>
        <pc:picChg chg="del">
          <ac:chgData name="Doug Tyson" userId="8cc5704abe1e0291" providerId="LiveId" clId="{77513804-BE2A-45F6-93F3-11AD9AB4D0B6}" dt="2018-04-14T14:24:00.139" v="81" actId="478"/>
          <ac:picMkLst>
            <pc:docMk/>
            <pc:sldMk cId="618955045" sldId="1036"/>
            <ac:picMk id="12" creationId="{315D9718-7DC7-4478-B3AB-04AE563F0530}"/>
          </ac:picMkLst>
        </pc:picChg>
        <pc:picChg chg="del">
          <ac:chgData name="Doug Tyson" userId="8cc5704abe1e0291" providerId="LiveId" clId="{77513804-BE2A-45F6-93F3-11AD9AB4D0B6}" dt="2018-04-14T14:24:00.139" v="81" actId="478"/>
          <ac:picMkLst>
            <pc:docMk/>
            <pc:sldMk cId="618955045" sldId="1036"/>
            <ac:picMk id="13" creationId="{3F1C537A-EC1B-4D8D-AE6D-FE7CADDD40E8}"/>
          </ac:picMkLst>
        </pc:picChg>
      </pc:sldChg>
      <pc:sldChg chg="delSp">
        <pc:chgData name="Doug Tyson" userId="8cc5704abe1e0291" providerId="LiveId" clId="{77513804-BE2A-45F6-93F3-11AD9AB4D0B6}" dt="2018-04-14T14:26:31.582" v="196" actId="478"/>
        <pc:sldMkLst>
          <pc:docMk/>
          <pc:sldMk cId="484570155" sldId="1076"/>
        </pc:sldMkLst>
        <pc:spChg chg="del">
          <ac:chgData name="Doug Tyson" userId="8cc5704abe1e0291" providerId="LiveId" clId="{77513804-BE2A-45F6-93F3-11AD9AB4D0B6}" dt="2018-04-14T14:26:28.777" v="195" actId="478"/>
          <ac:spMkLst>
            <pc:docMk/>
            <pc:sldMk cId="484570155" sldId="1076"/>
            <ac:spMk id="8" creationId="{1F780681-52CA-4037-90FD-A991B6F42891}"/>
          </ac:spMkLst>
        </pc:spChg>
        <pc:spChg chg="del">
          <ac:chgData name="Doug Tyson" userId="8cc5704abe1e0291" providerId="LiveId" clId="{77513804-BE2A-45F6-93F3-11AD9AB4D0B6}" dt="2018-04-14T14:26:31.582" v="196" actId="478"/>
          <ac:spMkLst>
            <pc:docMk/>
            <pc:sldMk cId="484570155" sldId="1076"/>
            <ac:spMk id="9" creationId="{57C1C63F-AE73-48A4-A397-018BE1E74FEE}"/>
          </ac:spMkLst>
        </pc:spChg>
        <pc:spChg chg="del">
          <ac:chgData name="Doug Tyson" userId="8cc5704abe1e0291" providerId="LiveId" clId="{77513804-BE2A-45F6-93F3-11AD9AB4D0B6}" dt="2018-04-14T14:26:31.582" v="196" actId="478"/>
          <ac:spMkLst>
            <pc:docMk/>
            <pc:sldMk cId="484570155" sldId="1076"/>
            <ac:spMk id="10" creationId="{5A8D6F87-DC21-4358-9068-A4B9EAC30E35}"/>
          </ac:spMkLst>
        </pc:spChg>
        <pc:spChg chg="del">
          <ac:chgData name="Doug Tyson" userId="8cc5704abe1e0291" providerId="LiveId" clId="{77513804-BE2A-45F6-93F3-11AD9AB4D0B6}" dt="2018-04-14T14:26:31.582" v="196" actId="478"/>
          <ac:spMkLst>
            <pc:docMk/>
            <pc:sldMk cId="484570155" sldId="1076"/>
            <ac:spMk id="11" creationId="{3C2F2A24-EC10-41A5-88D4-534BA3F1D5D8}"/>
          </ac:spMkLst>
        </pc:spChg>
        <pc:spChg chg="del">
          <ac:chgData name="Doug Tyson" userId="8cc5704abe1e0291" providerId="LiveId" clId="{77513804-BE2A-45F6-93F3-11AD9AB4D0B6}" dt="2018-04-14T14:26:31.582" v="196" actId="478"/>
          <ac:spMkLst>
            <pc:docMk/>
            <pc:sldMk cId="484570155" sldId="1076"/>
            <ac:spMk id="12" creationId="{9FC6F686-744F-4E69-95D6-4778399A149A}"/>
          </ac:spMkLst>
        </pc:spChg>
        <pc:spChg chg="del">
          <ac:chgData name="Doug Tyson" userId="8cc5704abe1e0291" providerId="LiveId" clId="{77513804-BE2A-45F6-93F3-11AD9AB4D0B6}" dt="2018-04-14T14:26:31.582" v="196" actId="478"/>
          <ac:spMkLst>
            <pc:docMk/>
            <pc:sldMk cId="484570155" sldId="1076"/>
            <ac:spMk id="13" creationId="{F0BCE253-8836-40DB-8AF7-C37B5D7DA849}"/>
          </ac:spMkLst>
        </pc:spChg>
        <pc:spChg chg="del">
          <ac:chgData name="Doug Tyson" userId="8cc5704abe1e0291" providerId="LiveId" clId="{77513804-BE2A-45F6-93F3-11AD9AB4D0B6}" dt="2018-04-14T14:26:31.582" v="196" actId="478"/>
          <ac:spMkLst>
            <pc:docMk/>
            <pc:sldMk cId="484570155" sldId="1076"/>
            <ac:spMk id="14" creationId="{7AA79F5E-43D6-4B8B-B58A-1299D1E97239}"/>
          </ac:spMkLst>
        </pc:spChg>
      </pc:sldChg>
      <pc:sldChg chg="delSp">
        <pc:chgData name="Doug Tyson" userId="8cc5704abe1e0291" providerId="LiveId" clId="{77513804-BE2A-45F6-93F3-11AD9AB4D0B6}" dt="2018-04-14T14:17:26.199" v="5" actId="478"/>
        <pc:sldMkLst>
          <pc:docMk/>
          <pc:sldMk cId="389083434" sldId="1077"/>
        </pc:sldMkLst>
        <pc:spChg chg="del">
          <ac:chgData name="Doug Tyson" userId="8cc5704abe1e0291" providerId="LiveId" clId="{77513804-BE2A-45F6-93F3-11AD9AB4D0B6}" dt="2018-04-14T14:17:26.199" v="5" actId="478"/>
          <ac:spMkLst>
            <pc:docMk/>
            <pc:sldMk cId="389083434" sldId="1077"/>
            <ac:spMk id="10" creationId="{0BA6360D-449E-4439-BCA9-2F351730BA05}"/>
          </ac:spMkLst>
        </pc:spChg>
      </pc:sldChg>
      <pc:sldChg chg="delSp del">
        <pc:chgData name="Doug Tyson" userId="8cc5704abe1e0291" providerId="LiveId" clId="{77513804-BE2A-45F6-93F3-11AD9AB4D0B6}" dt="2018-04-14T14:17:34.914" v="7" actId="2696"/>
        <pc:sldMkLst>
          <pc:docMk/>
          <pc:sldMk cId="205626324" sldId="1078"/>
        </pc:sldMkLst>
        <pc:spChg chg="del">
          <ac:chgData name="Doug Tyson" userId="8cc5704abe1e0291" providerId="LiveId" clId="{77513804-BE2A-45F6-93F3-11AD9AB4D0B6}" dt="2018-04-14T14:17:28.952" v="6" actId="478"/>
          <ac:spMkLst>
            <pc:docMk/>
            <pc:sldMk cId="205626324" sldId="1078"/>
            <ac:spMk id="10" creationId="{0BA6360D-449E-4439-BCA9-2F351730BA05}"/>
          </ac:spMkLst>
        </pc:spChg>
      </pc:sldChg>
      <pc:sldChg chg="delSp">
        <pc:chgData name="Doug Tyson" userId="8cc5704abe1e0291" providerId="LiveId" clId="{77513804-BE2A-45F6-93F3-11AD9AB4D0B6}" dt="2018-04-14T14:18:17.136" v="16" actId="478"/>
        <pc:sldMkLst>
          <pc:docMk/>
          <pc:sldMk cId="3388060695" sldId="1081"/>
        </pc:sldMkLst>
        <pc:spChg chg="del">
          <ac:chgData name="Doug Tyson" userId="8cc5704abe1e0291" providerId="LiveId" clId="{77513804-BE2A-45F6-93F3-11AD9AB4D0B6}" dt="2018-04-14T14:18:17.136" v="16" actId="478"/>
          <ac:spMkLst>
            <pc:docMk/>
            <pc:sldMk cId="3388060695" sldId="1081"/>
            <ac:spMk id="7" creationId="{9300667E-33C9-4B6F-8113-3A1AB6D053EA}"/>
          </ac:spMkLst>
        </pc:spChg>
      </pc:sldChg>
      <pc:sldChg chg="delSp">
        <pc:chgData name="Doug Tyson" userId="8cc5704abe1e0291" providerId="LiveId" clId="{77513804-BE2A-45F6-93F3-11AD9AB4D0B6}" dt="2018-04-14T14:18:33.056" v="20" actId="478"/>
        <pc:sldMkLst>
          <pc:docMk/>
          <pc:sldMk cId="3144023329" sldId="1082"/>
        </pc:sldMkLst>
        <pc:spChg chg="del">
          <ac:chgData name="Doug Tyson" userId="8cc5704abe1e0291" providerId="LiveId" clId="{77513804-BE2A-45F6-93F3-11AD9AB4D0B6}" dt="2018-04-14T14:18:33.056" v="20" actId="478"/>
          <ac:spMkLst>
            <pc:docMk/>
            <pc:sldMk cId="3144023329" sldId="1082"/>
            <ac:spMk id="7" creationId="{9300667E-33C9-4B6F-8113-3A1AB6D053EA}"/>
          </ac:spMkLst>
        </pc:spChg>
      </pc:sldChg>
      <pc:sldChg chg="delSp">
        <pc:chgData name="Doug Tyson" userId="8cc5704abe1e0291" providerId="LiveId" clId="{77513804-BE2A-45F6-93F3-11AD9AB4D0B6}" dt="2018-04-14T14:18:22.238" v="18" actId="478"/>
        <pc:sldMkLst>
          <pc:docMk/>
          <pc:sldMk cId="2933330454" sldId="1083"/>
        </pc:sldMkLst>
        <pc:spChg chg="del">
          <ac:chgData name="Doug Tyson" userId="8cc5704abe1e0291" providerId="LiveId" clId="{77513804-BE2A-45F6-93F3-11AD9AB4D0B6}" dt="2018-04-14T14:18:22.238" v="18" actId="478"/>
          <ac:spMkLst>
            <pc:docMk/>
            <pc:sldMk cId="2933330454" sldId="1083"/>
            <ac:spMk id="7" creationId="{9300667E-33C9-4B6F-8113-3A1AB6D053EA}"/>
          </ac:spMkLst>
        </pc:spChg>
      </pc:sldChg>
      <pc:sldChg chg="delSp">
        <pc:chgData name="Doug Tyson" userId="8cc5704abe1e0291" providerId="LiveId" clId="{77513804-BE2A-45F6-93F3-11AD9AB4D0B6}" dt="2018-04-14T14:18:38.585" v="22" actId="478"/>
        <pc:sldMkLst>
          <pc:docMk/>
          <pc:sldMk cId="857782214" sldId="1084"/>
        </pc:sldMkLst>
        <pc:spChg chg="del">
          <ac:chgData name="Doug Tyson" userId="8cc5704abe1e0291" providerId="LiveId" clId="{77513804-BE2A-45F6-93F3-11AD9AB4D0B6}" dt="2018-04-14T14:18:38.585" v="22" actId="478"/>
          <ac:spMkLst>
            <pc:docMk/>
            <pc:sldMk cId="857782214" sldId="1084"/>
            <ac:spMk id="7" creationId="{9300667E-33C9-4B6F-8113-3A1AB6D053EA}"/>
          </ac:spMkLst>
        </pc:spChg>
      </pc:sldChg>
      <pc:sldChg chg="delSp">
        <pc:chgData name="Doug Tyson" userId="8cc5704abe1e0291" providerId="LiveId" clId="{77513804-BE2A-45F6-93F3-11AD9AB4D0B6}" dt="2018-04-14T14:18:44.992" v="24" actId="478"/>
        <pc:sldMkLst>
          <pc:docMk/>
          <pc:sldMk cId="3433771907" sldId="1085"/>
        </pc:sldMkLst>
        <pc:spChg chg="del">
          <ac:chgData name="Doug Tyson" userId="8cc5704abe1e0291" providerId="LiveId" clId="{77513804-BE2A-45F6-93F3-11AD9AB4D0B6}" dt="2018-04-14T14:18:44.992" v="24" actId="478"/>
          <ac:spMkLst>
            <pc:docMk/>
            <pc:sldMk cId="3433771907" sldId="1085"/>
            <ac:spMk id="7" creationId="{9300667E-33C9-4B6F-8113-3A1AB6D053EA}"/>
          </ac:spMkLst>
        </pc:spChg>
      </pc:sldChg>
      <pc:sldChg chg="delSp">
        <pc:chgData name="Doug Tyson" userId="8cc5704abe1e0291" providerId="LiveId" clId="{77513804-BE2A-45F6-93F3-11AD9AB4D0B6}" dt="2018-04-14T14:28:27.049" v="204" actId="478"/>
        <pc:sldMkLst>
          <pc:docMk/>
          <pc:sldMk cId="1231828270" sldId="1089"/>
        </pc:sldMkLst>
        <pc:grpChg chg="del">
          <ac:chgData name="Doug Tyson" userId="8cc5704abe1e0291" providerId="LiveId" clId="{77513804-BE2A-45F6-93F3-11AD9AB4D0B6}" dt="2018-04-14T14:19:01.023" v="28" actId="478"/>
          <ac:grpSpMkLst>
            <pc:docMk/>
            <pc:sldMk cId="1231828270" sldId="1089"/>
            <ac:grpSpMk id="25" creationId="{BB5C43FC-FBD2-4832-B170-F9A545276DD5}"/>
          </ac:grpSpMkLst>
        </pc:grpChg>
        <pc:grpChg chg="del">
          <ac:chgData name="Doug Tyson" userId="8cc5704abe1e0291" providerId="LiveId" clId="{77513804-BE2A-45F6-93F3-11AD9AB4D0B6}" dt="2018-04-14T14:18:59.162" v="27" actId="478"/>
          <ac:grpSpMkLst>
            <pc:docMk/>
            <pc:sldMk cId="1231828270" sldId="1089"/>
            <ac:grpSpMk id="26" creationId="{D1085DE7-0F04-4BC3-9588-9F0D5B938E68}"/>
          </ac:grpSpMkLst>
        </pc:grpChg>
        <pc:grpChg chg="del">
          <ac:chgData name="Doug Tyson" userId="8cc5704abe1e0291" providerId="LiveId" clId="{77513804-BE2A-45F6-93F3-11AD9AB4D0B6}" dt="2018-04-14T14:28:27.049" v="204" actId="478"/>
          <ac:grpSpMkLst>
            <pc:docMk/>
            <pc:sldMk cId="1231828270" sldId="1089"/>
            <ac:grpSpMk id="28" creationId="{CDFE09B1-C838-4FC0-AD14-B71255F05A19}"/>
          </ac:grpSpMkLst>
        </pc:grpChg>
      </pc:sldChg>
      <pc:sldChg chg="delSp modSp">
        <pc:chgData name="Doug Tyson" userId="8cc5704abe1e0291" providerId="LiveId" clId="{77513804-BE2A-45F6-93F3-11AD9AB4D0B6}" dt="2018-04-14T14:25:52.260" v="191" actId="478"/>
        <pc:sldMkLst>
          <pc:docMk/>
          <pc:sldMk cId="1577502472" sldId="1090"/>
        </pc:sldMkLst>
        <pc:spChg chg="del mod">
          <ac:chgData name="Doug Tyson" userId="8cc5704abe1e0291" providerId="LiveId" clId="{77513804-BE2A-45F6-93F3-11AD9AB4D0B6}" dt="2018-04-14T14:25:52.260" v="191" actId="478"/>
          <ac:spMkLst>
            <pc:docMk/>
            <pc:sldMk cId="1577502472" sldId="1090"/>
            <ac:spMk id="3" creationId="{4C9936C8-68AF-42EF-8BF4-E0141EF733B4}"/>
          </ac:spMkLst>
        </pc:spChg>
        <pc:spChg chg="del mod">
          <ac:chgData name="Doug Tyson" userId="8cc5704abe1e0291" providerId="LiveId" clId="{77513804-BE2A-45F6-93F3-11AD9AB4D0B6}" dt="2018-04-14T14:25:52.260" v="191" actId="478"/>
          <ac:spMkLst>
            <pc:docMk/>
            <pc:sldMk cId="1577502472" sldId="1090"/>
            <ac:spMk id="5" creationId="{F9056442-76FE-469C-99F0-35971FB2843B}"/>
          </ac:spMkLst>
        </pc:spChg>
      </pc:sldChg>
      <pc:sldChg chg="modSp">
        <pc:chgData name="Doug Tyson" userId="8cc5704abe1e0291" providerId="LiveId" clId="{77513804-BE2A-45F6-93F3-11AD9AB4D0B6}" dt="2018-04-14T14:17:08.804" v="0" actId="478"/>
        <pc:sldMkLst>
          <pc:docMk/>
          <pc:sldMk cId="1523896563" sldId="1091"/>
        </pc:sldMkLst>
        <pc:spChg chg="mod">
          <ac:chgData name="Doug Tyson" userId="8cc5704abe1e0291" providerId="LiveId" clId="{77513804-BE2A-45F6-93F3-11AD9AB4D0B6}" dt="2018-04-14T14:17:08.804" v="0" actId="478"/>
          <ac:spMkLst>
            <pc:docMk/>
            <pc:sldMk cId="1523896563" sldId="1091"/>
            <ac:spMk id="2" creationId="{860DE792-1FCA-41DC-9B89-A37150EE28E6}"/>
          </ac:spMkLst>
        </pc:spChg>
      </pc:sldChg>
      <pc:sldChg chg="add">
        <pc:chgData name="Doug Tyson" userId="8cc5704abe1e0291" providerId="LiveId" clId="{77513804-BE2A-45F6-93F3-11AD9AB4D0B6}" dt="2018-04-14T14:17:14.789" v="1" actId="478"/>
        <pc:sldMkLst>
          <pc:docMk/>
          <pc:sldMk cId="329501309" sldId="1092"/>
        </pc:sldMkLst>
      </pc:sldChg>
      <pc:sldChg chg="add">
        <pc:chgData name="Doug Tyson" userId="8cc5704abe1e0291" providerId="LiveId" clId="{77513804-BE2A-45F6-93F3-11AD9AB4D0B6}" dt="2018-04-14T14:17:21.700" v="3" actId="478"/>
        <pc:sldMkLst>
          <pc:docMk/>
          <pc:sldMk cId="4180823460" sldId="1093"/>
        </pc:sldMkLst>
      </pc:sldChg>
      <pc:sldChg chg="add">
        <pc:chgData name="Doug Tyson" userId="8cc5704abe1e0291" providerId="LiveId" clId="{77513804-BE2A-45F6-93F3-11AD9AB4D0B6}" dt="2018-04-14T14:17:23.623" v="4" actId="478"/>
        <pc:sldMkLst>
          <pc:docMk/>
          <pc:sldMk cId="1684317992" sldId="1094"/>
        </pc:sldMkLst>
      </pc:sldChg>
      <pc:sldChg chg="add">
        <pc:chgData name="Doug Tyson" userId="8cc5704abe1e0291" providerId="LiveId" clId="{77513804-BE2A-45F6-93F3-11AD9AB4D0B6}" dt="2018-04-14T14:17:39.369" v="8" actId="478"/>
        <pc:sldMkLst>
          <pc:docMk/>
          <pc:sldMk cId="1584402749" sldId="1095"/>
        </pc:sldMkLst>
      </pc:sldChg>
      <pc:sldChg chg="add del">
        <pc:chgData name="Doug Tyson" userId="8cc5704abe1e0291" providerId="LiveId" clId="{77513804-BE2A-45F6-93F3-11AD9AB4D0B6}" dt="2018-04-14T14:17:48.660" v="10" actId="2696"/>
        <pc:sldMkLst>
          <pc:docMk/>
          <pc:sldMk cId="2825652282" sldId="1096"/>
        </pc:sldMkLst>
      </pc:sldChg>
      <pc:sldChg chg="add">
        <pc:chgData name="Doug Tyson" userId="8cc5704abe1e0291" providerId="LiveId" clId="{77513804-BE2A-45F6-93F3-11AD9AB4D0B6}" dt="2018-04-14T14:18:01.074" v="12" actId="478"/>
        <pc:sldMkLst>
          <pc:docMk/>
          <pc:sldMk cId="3699912484" sldId="1096"/>
        </pc:sldMkLst>
      </pc:sldChg>
      <pc:sldChg chg="add">
        <pc:chgData name="Doug Tyson" userId="8cc5704abe1e0291" providerId="LiveId" clId="{77513804-BE2A-45F6-93F3-11AD9AB4D0B6}" dt="2018-04-14T14:18:13.982" v="15" actId="478"/>
        <pc:sldMkLst>
          <pc:docMk/>
          <pc:sldMk cId="3300225461" sldId="1097"/>
        </pc:sldMkLst>
      </pc:sldChg>
      <pc:sldChg chg="add">
        <pc:chgData name="Doug Tyson" userId="8cc5704abe1e0291" providerId="LiveId" clId="{77513804-BE2A-45F6-93F3-11AD9AB4D0B6}" dt="2018-04-14T14:18:19.662" v="17" actId="478"/>
        <pc:sldMkLst>
          <pc:docMk/>
          <pc:sldMk cId="1620120680" sldId="1098"/>
        </pc:sldMkLst>
      </pc:sldChg>
      <pc:sldChg chg="add">
        <pc:chgData name="Doug Tyson" userId="8cc5704abe1e0291" providerId="LiveId" clId="{77513804-BE2A-45F6-93F3-11AD9AB4D0B6}" dt="2018-04-14T14:18:30.550" v="19" actId="478"/>
        <pc:sldMkLst>
          <pc:docMk/>
          <pc:sldMk cId="205097003" sldId="1099"/>
        </pc:sldMkLst>
      </pc:sldChg>
      <pc:sldChg chg="add">
        <pc:chgData name="Doug Tyson" userId="8cc5704abe1e0291" providerId="LiveId" clId="{77513804-BE2A-45F6-93F3-11AD9AB4D0B6}" dt="2018-04-14T14:18:36.250" v="21" actId="478"/>
        <pc:sldMkLst>
          <pc:docMk/>
          <pc:sldMk cId="1591695205" sldId="1100"/>
        </pc:sldMkLst>
      </pc:sldChg>
      <pc:sldChg chg="add">
        <pc:chgData name="Doug Tyson" userId="8cc5704abe1e0291" providerId="LiveId" clId="{77513804-BE2A-45F6-93F3-11AD9AB4D0B6}" dt="2018-04-14T14:18:42.116" v="23" actId="478"/>
        <pc:sldMkLst>
          <pc:docMk/>
          <pc:sldMk cId="4170724947" sldId="1101"/>
        </pc:sldMkLst>
      </pc:sldChg>
      <pc:sldChg chg="addSp delSp add">
        <pc:chgData name="Doug Tyson" userId="8cc5704abe1e0291" providerId="LiveId" clId="{77513804-BE2A-45F6-93F3-11AD9AB4D0B6}" dt="2018-04-14T14:19:13.929" v="32" actId="478"/>
        <pc:sldMkLst>
          <pc:docMk/>
          <pc:sldMk cId="3525953549" sldId="1102"/>
        </pc:sldMkLst>
        <pc:grpChg chg="del">
          <ac:chgData name="Doug Tyson" userId="8cc5704abe1e0291" providerId="LiveId" clId="{77513804-BE2A-45F6-93F3-11AD9AB4D0B6}" dt="2018-04-14T14:19:13.929" v="32" actId="478"/>
          <ac:grpSpMkLst>
            <pc:docMk/>
            <pc:sldMk cId="3525953549" sldId="1102"/>
            <ac:grpSpMk id="25" creationId="{BB5C43FC-FBD2-4832-B170-F9A545276DD5}"/>
          </ac:grpSpMkLst>
        </pc:grpChg>
        <pc:grpChg chg="del">
          <ac:chgData name="Doug Tyson" userId="8cc5704abe1e0291" providerId="LiveId" clId="{77513804-BE2A-45F6-93F3-11AD9AB4D0B6}" dt="2018-04-14T14:19:07.558" v="29" actId="478"/>
          <ac:grpSpMkLst>
            <pc:docMk/>
            <pc:sldMk cId="3525953549" sldId="1102"/>
            <ac:grpSpMk id="28" creationId="{CDFE09B1-C838-4FC0-AD14-B71255F05A19}"/>
          </ac:grpSpMkLst>
        </pc:grpChg>
        <pc:picChg chg="add del">
          <ac:chgData name="Doug Tyson" userId="8cc5704abe1e0291" providerId="LiveId" clId="{77513804-BE2A-45F6-93F3-11AD9AB4D0B6}" dt="2018-04-14T14:19:11.360" v="31" actId="478"/>
          <ac:picMkLst>
            <pc:docMk/>
            <pc:sldMk cId="3525953549" sldId="1102"/>
            <ac:picMk id="3" creationId="{4572B9E7-E541-42E5-9928-740D676547FB}"/>
          </ac:picMkLst>
        </pc:picChg>
      </pc:sldChg>
      <pc:sldChg chg="delSp add">
        <pc:chgData name="Doug Tyson" userId="8cc5704abe1e0291" providerId="LiveId" clId="{77513804-BE2A-45F6-93F3-11AD9AB4D0B6}" dt="2018-04-14T14:19:20.162" v="33" actId="478"/>
        <pc:sldMkLst>
          <pc:docMk/>
          <pc:sldMk cId="3496281710" sldId="1103"/>
        </pc:sldMkLst>
        <pc:grpChg chg="del">
          <ac:chgData name="Doug Tyson" userId="8cc5704abe1e0291" providerId="LiveId" clId="{77513804-BE2A-45F6-93F3-11AD9AB4D0B6}" dt="2018-04-14T14:19:20.162" v="33" actId="478"/>
          <ac:grpSpMkLst>
            <pc:docMk/>
            <pc:sldMk cId="3496281710" sldId="1103"/>
            <ac:grpSpMk id="26" creationId="{D1085DE7-0F04-4BC3-9588-9F0D5B938E68}"/>
          </ac:grpSpMkLst>
        </pc:grpChg>
        <pc:grpChg chg="del">
          <ac:chgData name="Doug Tyson" userId="8cc5704abe1e0291" providerId="LiveId" clId="{77513804-BE2A-45F6-93F3-11AD9AB4D0B6}" dt="2018-04-14T14:19:20.162" v="33" actId="478"/>
          <ac:grpSpMkLst>
            <pc:docMk/>
            <pc:sldMk cId="3496281710" sldId="1103"/>
            <ac:grpSpMk id="28" creationId="{CDFE09B1-C838-4FC0-AD14-B71255F05A19}"/>
          </ac:grpSpMkLst>
        </pc:grpChg>
      </pc:sldChg>
      <pc:sldChg chg="add">
        <pc:chgData name="Doug Tyson" userId="8cc5704abe1e0291" providerId="LiveId" clId="{77513804-BE2A-45F6-93F3-11AD9AB4D0B6}" dt="2018-04-14T14:19:27.728" v="34" actId="478"/>
        <pc:sldMkLst>
          <pc:docMk/>
          <pc:sldMk cId="1552123506" sldId="1104"/>
        </pc:sldMkLst>
      </pc:sldChg>
      <pc:sldChg chg="modSp add">
        <pc:chgData name="Doug Tyson" userId="8cc5704abe1e0291" providerId="LiveId" clId="{77513804-BE2A-45F6-93F3-11AD9AB4D0B6}" dt="2018-04-14T14:20:25.532" v="46" actId="20577"/>
        <pc:sldMkLst>
          <pc:docMk/>
          <pc:sldMk cId="1122260033" sldId="1105"/>
        </pc:sldMkLst>
        <pc:spChg chg="mod">
          <ac:chgData name="Doug Tyson" userId="8cc5704abe1e0291" providerId="LiveId" clId="{77513804-BE2A-45F6-93F3-11AD9AB4D0B6}" dt="2018-04-14T14:20:25.532" v="46" actId="20577"/>
          <ac:spMkLst>
            <pc:docMk/>
            <pc:sldMk cId="1122260033" sldId="1105"/>
            <ac:spMk id="4" creationId="{9B51D426-AE9D-4609-B799-7E3EABF7D000}"/>
          </ac:spMkLst>
        </pc:spChg>
      </pc:sldChg>
      <pc:sldChg chg="modSp add">
        <pc:chgData name="Doug Tyson" userId="8cc5704abe1e0291" providerId="LiveId" clId="{77513804-BE2A-45F6-93F3-11AD9AB4D0B6}" dt="2018-04-14T14:20:32.697" v="50" actId="20577"/>
        <pc:sldMkLst>
          <pc:docMk/>
          <pc:sldMk cId="2395958600" sldId="1106"/>
        </pc:sldMkLst>
        <pc:spChg chg="mod">
          <ac:chgData name="Doug Tyson" userId="8cc5704abe1e0291" providerId="LiveId" clId="{77513804-BE2A-45F6-93F3-11AD9AB4D0B6}" dt="2018-04-14T14:20:32.697" v="50" actId="20577"/>
          <ac:spMkLst>
            <pc:docMk/>
            <pc:sldMk cId="2395958600" sldId="1106"/>
            <ac:spMk id="4" creationId="{9B51D426-AE9D-4609-B799-7E3EABF7D000}"/>
          </ac:spMkLst>
        </pc:spChg>
      </pc:sldChg>
      <pc:sldChg chg="add">
        <pc:chgData name="Doug Tyson" userId="8cc5704abe1e0291" providerId="LiveId" clId="{77513804-BE2A-45F6-93F3-11AD9AB4D0B6}" dt="2018-04-14T14:20:17.404" v="40" actId="478"/>
        <pc:sldMkLst>
          <pc:docMk/>
          <pc:sldMk cId="1198234048" sldId="1107"/>
        </pc:sldMkLst>
      </pc:sldChg>
      <pc:sldChg chg="delSp add del">
        <pc:chgData name="Doug Tyson" userId="8cc5704abe1e0291" providerId="LiveId" clId="{77513804-BE2A-45F6-93F3-11AD9AB4D0B6}" dt="2018-04-14T14:21:43.344" v="61" actId="2696"/>
        <pc:sldMkLst>
          <pc:docMk/>
          <pc:sldMk cId="2528978048" sldId="1108"/>
        </pc:sldMkLst>
        <pc:spChg chg="del">
          <ac:chgData name="Doug Tyson" userId="8cc5704abe1e0291" providerId="LiveId" clId="{77513804-BE2A-45F6-93F3-11AD9AB4D0B6}" dt="2018-04-14T14:21:36.483" v="60" actId="478"/>
          <ac:spMkLst>
            <pc:docMk/>
            <pc:sldMk cId="2528978048" sldId="1108"/>
            <ac:spMk id="7" creationId="{BCAF50EE-9C24-4816-8E15-9A88104DC4F2}"/>
          </ac:spMkLst>
        </pc:spChg>
      </pc:sldChg>
      <pc:sldChg chg="add del">
        <pc:chgData name="Doug Tyson" userId="8cc5704abe1e0291" providerId="LiveId" clId="{77513804-BE2A-45F6-93F3-11AD9AB4D0B6}" dt="2018-04-14T14:20:45.453" v="54" actId="478"/>
        <pc:sldMkLst>
          <pc:docMk/>
          <pc:sldMk cId="3991921156" sldId="1108"/>
        </pc:sldMkLst>
      </pc:sldChg>
      <pc:sldChg chg="add del">
        <pc:chgData name="Doug Tyson" userId="8cc5704abe1e0291" providerId="LiveId" clId="{77513804-BE2A-45F6-93F3-11AD9AB4D0B6}" dt="2018-04-14T14:20:44.742" v="53" actId="478"/>
        <pc:sldMkLst>
          <pc:docMk/>
          <pc:sldMk cId="559820294" sldId="1109"/>
        </pc:sldMkLst>
      </pc:sldChg>
      <pc:sldChg chg="addSp delSp modSp add">
        <pc:chgData name="Doug Tyson" userId="8cc5704abe1e0291" providerId="LiveId" clId="{77513804-BE2A-45F6-93F3-11AD9AB4D0B6}" dt="2018-04-14T14:22:51.776" v="71" actId="732"/>
        <pc:sldMkLst>
          <pc:docMk/>
          <pc:sldMk cId="3962350705" sldId="1109"/>
        </pc:sldMkLst>
        <pc:spChg chg="del">
          <ac:chgData name="Doug Tyson" userId="8cc5704abe1e0291" providerId="LiveId" clId="{77513804-BE2A-45F6-93F3-11AD9AB4D0B6}" dt="2018-04-14T14:22:41.325" v="70" actId="478"/>
          <ac:spMkLst>
            <pc:docMk/>
            <pc:sldMk cId="3962350705" sldId="1109"/>
            <ac:spMk id="4" creationId="{B83E5EFF-9812-48A5-8FE5-C17D987FE121}"/>
          </ac:spMkLst>
        </pc:spChg>
        <pc:spChg chg="del">
          <ac:chgData name="Doug Tyson" userId="8cc5704abe1e0291" providerId="LiveId" clId="{77513804-BE2A-45F6-93F3-11AD9AB4D0B6}" dt="2018-04-14T14:22:41.325" v="70" actId="478"/>
          <ac:spMkLst>
            <pc:docMk/>
            <pc:sldMk cId="3962350705" sldId="1109"/>
            <ac:spMk id="7" creationId="{BCAF50EE-9C24-4816-8E15-9A88104DC4F2}"/>
          </ac:spMkLst>
        </pc:spChg>
        <pc:picChg chg="del">
          <ac:chgData name="Doug Tyson" userId="8cc5704abe1e0291" providerId="LiveId" clId="{77513804-BE2A-45F6-93F3-11AD9AB4D0B6}" dt="2018-04-14T14:21:46.501" v="63" actId="478"/>
          <ac:picMkLst>
            <pc:docMk/>
            <pc:sldMk cId="3962350705" sldId="1109"/>
            <ac:picMk id="6" creationId="{0672E672-23A9-46DC-BF95-6D41ECE5C097}"/>
          </ac:picMkLst>
        </pc:picChg>
        <pc:picChg chg="add mod ord modCrop">
          <ac:chgData name="Doug Tyson" userId="8cc5704abe1e0291" providerId="LiveId" clId="{77513804-BE2A-45F6-93F3-11AD9AB4D0B6}" dt="2018-04-14T14:22:51.776" v="71" actId="732"/>
          <ac:picMkLst>
            <pc:docMk/>
            <pc:sldMk cId="3962350705" sldId="1109"/>
            <ac:picMk id="8" creationId="{E0D4BC1E-681C-4B56-A8C1-E9EB10EA3BC1}"/>
          </ac:picMkLst>
        </pc:picChg>
      </pc:sldChg>
      <pc:sldChg chg="addSp delSp modSp add">
        <pc:chgData name="Doug Tyson" userId="8cc5704abe1e0291" providerId="LiveId" clId="{77513804-BE2A-45F6-93F3-11AD9AB4D0B6}" dt="2018-04-14T14:23:05.166" v="75" actId="478"/>
        <pc:sldMkLst>
          <pc:docMk/>
          <pc:sldMk cId="2048755557" sldId="1110"/>
        </pc:sldMkLst>
        <pc:spChg chg="del">
          <ac:chgData name="Doug Tyson" userId="8cc5704abe1e0291" providerId="LiveId" clId="{77513804-BE2A-45F6-93F3-11AD9AB4D0B6}" dt="2018-04-14T14:23:05.166" v="75" actId="478"/>
          <ac:spMkLst>
            <pc:docMk/>
            <pc:sldMk cId="2048755557" sldId="1110"/>
            <ac:spMk id="7" creationId="{BCAF50EE-9C24-4816-8E15-9A88104DC4F2}"/>
          </ac:spMkLst>
        </pc:spChg>
        <pc:picChg chg="del">
          <ac:chgData name="Doug Tyson" userId="8cc5704abe1e0291" providerId="LiveId" clId="{77513804-BE2A-45F6-93F3-11AD9AB4D0B6}" dt="2018-04-14T14:22:58.911" v="72" actId="478"/>
          <ac:picMkLst>
            <pc:docMk/>
            <pc:sldMk cId="2048755557" sldId="1110"/>
            <ac:picMk id="8" creationId="{E0D4BC1E-681C-4B56-A8C1-E9EB10EA3BC1}"/>
          </ac:picMkLst>
        </pc:picChg>
        <pc:picChg chg="add ord">
          <ac:chgData name="Doug Tyson" userId="8cc5704abe1e0291" providerId="LiveId" clId="{77513804-BE2A-45F6-93F3-11AD9AB4D0B6}" dt="2018-04-14T14:23:01.842" v="74" actId="167"/>
          <ac:picMkLst>
            <pc:docMk/>
            <pc:sldMk cId="2048755557" sldId="1110"/>
            <ac:picMk id="9" creationId="{74C8F421-DC25-4F45-B6BB-6F7F8D164D5F}"/>
          </ac:picMkLst>
        </pc:picChg>
      </pc:sldChg>
      <pc:sldChg chg="modSp add">
        <pc:chgData name="Doug Tyson" userId="8cc5704abe1e0291" providerId="LiveId" clId="{77513804-BE2A-45F6-93F3-11AD9AB4D0B6}" dt="2018-04-14T14:23:46.849" v="78" actId="207"/>
        <pc:sldMkLst>
          <pc:docMk/>
          <pc:sldMk cId="2559117241" sldId="1111"/>
        </pc:sldMkLst>
        <pc:spChg chg="mod">
          <ac:chgData name="Doug Tyson" userId="8cc5704abe1e0291" providerId="LiveId" clId="{77513804-BE2A-45F6-93F3-11AD9AB4D0B6}" dt="2018-04-14T14:23:46.849" v="78" actId="207"/>
          <ac:spMkLst>
            <pc:docMk/>
            <pc:sldMk cId="2559117241" sldId="1111"/>
            <ac:spMk id="7" creationId="{BCAF50EE-9C24-4816-8E15-9A88104DC4F2}"/>
          </ac:spMkLst>
        </pc:spChg>
      </pc:sldChg>
      <pc:sldChg chg="delSp add">
        <pc:chgData name="Doug Tyson" userId="8cc5704abe1e0291" providerId="LiveId" clId="{77513804-BE2A-45F6-93F3-11AD9AB4D0B6}" dt="2018-04-14T14:24:03.771" v="82" actId="478"/>
        <pc:sldMkLst>
          <pc:docMk/>
          <pc:sldMk cId="1565773082" sldId="1112"/>
        </pc:sldMkLst>
        <pc:spChg chg="del">
          <ac:chgData name="Doug Tyson" userId="8cc5704abe1e0291" providerId="LiveId" clId="{77513804-BE2A-45F6-93F3-11AD9AB4D0B6}" dt="2018-04-14T14:24:03.771" v="82" actId="478"/>
          <ac:spMkLst>
            <pc:docMk/>
            <pc:sldMk cId="1565773082" sldId="1112"/>
            <ac:spMk id="7" creationId="{1A49F5B3-8F43-484B-9638-28868A89F305}"/>
          </ac:spMkLst>
        </pc:spChg>
        <pc:picChg chg="del">
          <ac:chgData name="Doug Tyson" userId="8cc5704abe1e0291" providerId="LiveId" clId="{77513804-BE2A-45F6-93F3-11AD9AB4D0B6}" dt="2018-04-14T14:24:03.771" v="82" actId="478"/>
          <ac:picMkLst>
            <pc:docMk/>
            <pc:sldMk cId="1565773082" sldId="1112"/>
            <ac:picMk id="13" creationId="{3F1C537A-EC1B-4D8D-AE6D-FE7CADDD40E8}"/>
          </ac:picMkLst>
        </pc:picChg>
      </pc:sldChg>
      <pc:sldChg chg="add">
        <pc:chgData name="Doug Tyson" userId="8cc5704abe1e0291" providerId="LiveId" clId="{77513804-BE2A-45F6-93F3-11AD9AB4D0B6}" dt="2018-04-14T14:23:55.324" v="80" actId="478"/>
        <pc:sldMkLst>
          <pc:docMk/>
          <pc:sldMk cId="2057086523" sldId="1113"/>
        </pc:sldMkLst>
      </pc:sldChg>
      <pc:sldChg chg="add del">
        <pc:chgData name="Doug Tyson" userId="8cc5704abe1e0291" providerId="LiveId" clId="{77513804-BE2A-45F6-93F3-11AD9AB4D0B6}" dt="2018-04-14T14:24:21.590" v="86" actId="2696"/>
        <pc:sldMkLst>
          <pc:docMk/>
          <pc:sldMk cId="753738066" sldId="1114"/>
        </pc:sldMkLst>
      </pc:sldChg>
      <pc:sldChg chg="delSp add">
        <pc:chgData name="Doug Tyson" userId="8cc5704abe1e0291" providerId="LiveId" clId="{77513804-BE2A-45F6-93F3-11AD9AB4D0B6}" dt="2018-04-14T14:25:57.800" v="192" actId="478"/>
        <pc:sldMkLst>
          <pc:docMk/>
          <pc:sldMk cId="2505848652" sldId="1114"/>
        </pc:sldMkLst>
        <pc:spChg chg="del">
          <ac:chgData name="Doug Tyson" userId="8cc5704abe1e0291" providerId="LiveId" clId="{77513804-BE2A-45F6-93F3-11AD9AB4D0B6}" dt="2018-04-14T14:25:57.800" v="192" actId="478"/>
          <ac:spMkLst>
            <pc:docMk/>
            <pc:sldMk cId="2505848652" sldId="1114"/>
            <ac:spMk id="5" creationId="{F9056442-76FE-469C-99F0-35971FB2843B}"/>
          </ac:spMkLst>
        </pc:spChg>
      </pc:sldChg>
      <pc:sldChg chg="add del">
        <pc:chgData name="Doug Tyson" userId="8cc5704abe1e0291" providerId="LiveId" clId="{77513804-BE2A-45F6-93F3-11AD9AB4D0B6}" dt="2018-04-14T14:24:21.586" v="85" actId="2696"/>
        <pc:sldMkLst>
          <pc:docMk/>
          <pc:sldMk cId="2830562542" sldId="1115"/>
        </pc:sldMkLst>
      </pc:sldChg>
      <pc:sldChg chg="add">
        <pc:chgData name="Doug Tyson" userId="8cc5704abe1e0291" providerId="LiveId" clId="{77513804-BE2A-45F6-93F3-11AD9AB4D0B6}" dt="2018-04-14T14:25:49.160" v="190" actId="478"/>
        <pc:sldMkLst>
          <pc:docMk/>
          <pc:sldMk cId="3560570032" sldId="1115"/>
        </pc:sldMkLst>
      </pc:sldChg>
      <pc:sldChg chg="delSp add">
        <pc:chgData name="Doug Tyson" userId="8cc5704abe1e0291" providerId="LiveId" clId="{77513804-BE2A-45F6-93F3-11AD9AB4D0B6}" dt="2018-04-14T14:26:44.282" v="198" actId="478"/>
        <pc:sldMkLst>
          <pc:docMk/>
          <pc:sldMk cId="2607912786" sldId="1116"/>
        </pc:sldMkLst>
        <pc:spChg chg="del">
          <ac:chgData name="Doug Tyson" userId="8cc5704abe1e0291" providerId="LiveId" clId="{77513804-BE2A-45F6-93F3-11AD9AB4D0B6}" dt="2018-04-14T14:26:36.156" v="197" actId="478"/>
          <ac:spMkLst>
            <pc:docMk/>
            <pc:sldMk cId="2607912786" sldId="1116"/>
            <ac:spMk id="12" creationId="{9FC6F686-744F-4E69-95D6-4778399A149A}"/>
          </ac:spMkLst>
        </pc:spChg>
        <pc:spChg chg="del">
          <ac:chgData name="Doug Tyson" userId="8cc5704abe1e0291" providerId="LiveId" clId="{77513804-BE2A-45F6-93F3-11AD9AB4D0B6}" dt="2018-04-14T14:26:44.282" v="198" actId="478"/>
          <ac:spMkLst>
            <pc:docMk/>
            <pc:sldMk cId="2607912786" sldId="1116"/>
            <ac:spMk id="13" creationId="{F0BCE253-8836-40DB-8AF7-C37B5D7DA849}"/>
          </ac:spMkLst>
        </pc:spChg>
        <pc:spChg chg="del">
          <ac:chgData name="Doug Tyson" userId="8cc5704abe1e0291" providerId="LiveId" clId="{77513804-BE2A-45F6-93F3-11AD9AB4D0B6}" dt="2018-04-14T14:26:44.282" v="198" actId="478"/>
          <ac:spMkLst>
            <pc:docMk/>
            <pc:sldMk cId="2607912786" sldId="1116"/>
            <ac:spMk id="14" creationId="{7AA79F5E-43D6-4B8B-B58A-1299D1E97239}"/>
          </ac:spMkLst>
        </pc:spChg>
      </pc:sldChg>
      <pc:sldChg chg="delSp add ord">
        <pc:chgData name="Doug Tyson" userId="8cc5704abe1e0291" providerId="LiveId" clId="{77513804-BE2A-45F6-93F3-11AD9AB4D0B6}" dt="2018-04-14T14:27:20.532" v="202" actId="478"/>
        <pc:sldMkLst>
          <pc:docMk/>
          <pc:sldMk cId="201396791" sldId="1117"/>
        </pc:sldMkLst>
        <pc:spChg chg="del">
          <ac:chgData name="Doug Tyson" userId="8cc5704abe1e0291" providerId="LiveId" clId="{77513804-BE2A-45F6-93F3-11AD9AB4D0B6}" dt="2018-04-14T14:26:54.816" v="199" actId="478"/>
          <ac:spMkLst>
            <pc:docMk/>
            <pc:sldMk cId="201396791" sldId="1117"/>
            <ac:spMk id="9" creationId="{57C1C63F-AE73-48A4-A397-018BE1E74FEE}"/>
          </ac:spMkLst>
        </pc:spChg>
        <pc:spChg chg="del">
          <ac:chgData name="Doug Tyson" userId="8cc5704abe1e0291" providerId="LiveId" clId="{77513804-BE2A-45F6-93F3-11AD9AB4D0B6}" dt="2018-04-14T14:26:54.816" v="199" actId="478"/>
          <ac:spMkLst>
            <pc:docMk/>
            <pc:sldMk cId="201396791" sldId="1117"/>
            <ac:spMk id="10" creationId="{5A8D6F87-DC21-4358-9068-A4B9EAC30E35}"/>
          </ac:spMkLst>
        </pc:spChg>
        <pc:spChg chg="del">
          <ac:chgData name="Doug Tyson" userId="8cc5704abe1e0291" providerId="LiveId" clId="{77513804-BE2A-45F6-93F3-11AD9AB4D0B6}" dt="2018-04-14T14:26:54.816" v="199" actId="478"/>
          <ac:spMkLst>
            <pc:docMk/>
            <pc:sldMk cId="201396791" sldId="1117"/>
            <ac:spMk id="11" creationId="{3C2F2A24-EC10-41A5-88D4-534BA3F1D5D8}"/>
          </ac:spMkLst>
        </pc:spChg>
        <pc:spChg chg="del">
          <ac:chgData name="Doug Tyson" userId="8cc5704abe1e0291" providerId="LiveId" clId="{77513804-BE2A-45F6-93F3-11AD9AB4D0B6}" dt="2018-04-14T14:27:20.532" v="202" actId="478"/>
          <ac:spMkLst>
            <pc:docMk/>
            <pc:sldMk cId="201396791" sldId="1117"/>
            <ac:spMk id="12" creationId="{9FC6F686-744F-4E69-95D6-4778399A149A}"/>
          </ac:spMkLst>
        </pc:spChg>
        <pc:spChg chg="del">
          <ac:chgData name="Doug Tyson" userId="8cc5704abe1e0291" providerId="LiveId" clId="{77513804-BE2A-45F6-93F3-11AD9AB4D0B6}" dt="2018-04-14T14:27:20.532" v="202" actId="478"/>
          <ac:spMkLst>
            <pc:docMk/>
            <pc:sldMk cId="201396791" sldId="1117"/>
            <ac:spMk id="13" creationId="{F0BCE253-8836-40DB-8AF7-C37B5D7DA849}"/>
          </ac:spMkLst>
        </pc:spChg>
        <pc:spChg chg="del">
          <ac:chgData name="Doug Tyson" userId="8cc5704abe1e0291" providerId="LiveId" clId="{77513804-BE2A-45F6-93F3-11AD9AB4D0B6}" dt="2018-04-14T14:27:20.532" v="202" actId="478"/>
          <ac:spMkLst>
            <pc:docMk/>
            <pc:sldMk cId="201396791" sldId="1117"/>
            <ac:spMk id="14" creationId="{7AA79F5E-43D6-4B8B-B58A-1299D1E97239}"/>
          </ac:spMkLst>
        </pc:spChg>
      </pc:sldChg>
      <pc:sldChg chg="add">
        <pc:chgData name="Doug Tyson" userId="8cc5704abe1e0291" providerId="LiveId" clId="{77513804-BE2A-45F6-93F3-11AD9AB4D0B6}" dt="2018-04-14T14:27:10.414" v="201" actId="478"/>
        <pc:sldMkLst>
          <pc:docMk/>
          <pc:sldMk cId="2403565023" sldId="1118"/>
        </pc:sldMkLst>
      </pc:sldChg>
      <pc:sldChg chg="add">
        <pc:chgData name="Doug Tyson" userId="8cc5704abe1e0291" providerId="LiveId" clId="{77513804-BE2A-45F6-93F3-11AD9AB4D0B6}" dt="2018-04-14T14:28:23.051" v="203" actId="478"/>
        <pc:sldMkLst>
          <pc:docMk/>
          <pc:sldMk cId="128832417" sldId="1119"/>
        </pc:sldMkLst>
      </pc:sldChg>
    </pc:docChg>
  </pc:docChgLst>
  <pc:docChgLst>
    <pc:chgData name="Doug Tyson" userId="8cc5704abe1e0291" providerId="LiveId" clId="{B1085DD4-E740-46B2-8DE3-5FB59E55658E}"/>
    <pc:docChg chg="undo redo custSel addSld delSld modSld sldOrd">
      <pc:chgData name="Doug Tyson" userId="8cc5704abe1e0291" providerId="LiveId" clId="{B1085DD4-E740-46B2-8DE3-5FB59E55658E}" dt="2018-04-14T20:20:11.481" v="1426" actId="114"/>
      <pc:docMkLst>
        <pc:docMk/>
      </pc:docMkLst>
      <pc:sldChg chg="modSp">
        <pc:chgData name="Doug Tyson" userId="8cc5704abe1e0291" providerId="LiveId" clId="{B1085DD4-E740-46B2-8DE3-5FB59E55658E}" dt="2018-04-14T14:31:28.825" v="18" actId="6549"/>
        <pc:sldMkLst>
          <pc:docMk/>
          <pc:sldMk cId="2805721985" sldId="259"/>
        </pc:sldMkLst>
        <pc:spChg chg="mod">
          <ac:chgData name="Doug Tyson" userId="8cc5704abe1e0291" providerId="LiveId" clId="{B1085DD4-E740-46B2-8DE3-5FB59E55658E}" dt="2018-04-14T14:31:28.825" v="18" actId="6549"/>
          <ac:spMkLst>
            <pc:docMk/>
            <pc:sldMk cId="2805721985" sldId="259"/>
            <ac:spMk id="10" creationId="{99394964-F208-485A-BC0D-A9671CD9E89F}"/>
          </ac:spMkLst>
        </pc:spChg>
      </pc:sldChg>
      <pc:sldChg chg="addSp delSp modSp">
        <pc:chgData name="Doug Tyson" userId="8cc5704abe1e0291" providerId="LiveId" clId="{B1085DD4-E740-46B2-8DE3-5FB59E55658E}" dt="2018-04-14T14:51:37.256" v="159" actId="20577"/>
        <pc:sldMkLst>
          <pc:docMk/>
          <pc:sldMk cId="2153773814" sldId="271"/>
        </pc:sldMkLst>
        <pc:spChg chg="add del mod">
          <ac:chgData name="Doug Tyson" userId="8cc5704abe1e0291" providerId="LiveId" clId="{B1085DD4-E740-46B2-8DE3-5FB59E55658E}" dt="2018-04-14T14:51:16.360" v="153" actId="478"/>
          <ac:spMkLst>
            <pc:docMk/>
            <pc:sldMk cId="2153773814" sldId="271"/>
            <ac:spMk id="3" creationId="{B74F4274-D75E-4CF5-9052-1BCB5812F5E9}"/>
          </ac:spMkLst>
        </pc:spChg>
        <pc:spChg chg="add del">
          <ac:chgData name="Doug Tyson" userId="8cc5704abe1e0291" providerId="LiveId" clId="{B1085DD4-E740-46B2-8DE3-5FB59E55658E}" dt="2018-04-14T14:51:18.694" v="155" actId="20577"/>
          <ac:spMkLst>
            <pc:docMk/>
            <pc:sldMk cId="2153773814" sldId="271"/>
            <ac:spMk id="5" creationId="{A82EF434-3273-41D7-8188-F80445A0F351}"/>
          </ac:spMkLst>
        </pc:spChg>
        <pc:spChg chg="del mod">
          <ac:chgData name="Doug Tyson" userId="8cc5704abe1e0291" providerId="LiveId" clId="{B1085DD4-E740-46B2-8DE3-5FB59E55658E}" dt="2018-04-14T14:51:13.634" v="152" actId="478"/>
          <ac:spMkLst>
            <pc:docMk/>
            <pc:sldMk cId="2153773814" sldId="271"/>
            <ac:spMk id="7" creationId="{AEACEA71-0A5C-4A02-BFAA-FDB5CECBEF1E}"/>
          </ac:spMkLst>
        </pc:spChg>
        <pc:spChg chg="add">
          <ac:chgData name="Doug Tyson" userId="8cc5704abe1e0291" providerId="LiveId" clId="{B1085DD4-E740-46B2-8DE3-5FB59E55658E}" dt="2018-04-14T14:51:37.256" v="159" actId="20577"/>
          <ac:spMkLst>
            <pc:docMk/>
            <pc:sldMk cId="2153773814" sldId="271"/>
            <ac:spMk id="8" creationId="{6F2E01DE-E17F-4DFC-A284-6D53B7F850C2}"/>
          </ac:spMkLst>
        </pc:spChg>
      </pc:sldChg>
      <pc:sldChg chg="modSp">
        <pc:chgData name="Doug Tyson" userId="8cc5704abe1e0291" providerId="LiveId" clId="{B1085DD4-E740-46B2-8DE3-5FB59E55658E}" dt="2018-04-14T14:51:47.534" v="160" actId="403"/>
        <pc:sldMkLst>
          <pc:docMk/>
          <pc:sldMk cId="1694738597" sldId="530"/>
        </pc:sldMkLst>
        <pc:spChg chg="mod">
          <ac:chgData name="Doug Tyson" userId="8cc5704abe1e0291" providerId="LiveId" clId="{B1085DD4-E740-46B2-8DE3-5FB59E55658E}" dt="2018-04-14T14:51:47.534" v="160" actId="403"/>
          <ac:spMkLst>
            <pc:docMk/>
            <pc:sldMk cId="1694738597" sldId="530"/>
            <ac:spMk id="2" creationId="{96DAC536-1A60-46BE-8E46-ABD60151719A}"/>
          </ac:spMkLst>
        </pc:spChg>
        <pc:spChg chg="mod">
          <ac:chgData name="Doug Tyson" userId="8cc5704abe1e0291" providerId="LiveId" clId="{B1085DD4-E740-46B2-8DE3-5FB59E55658E}" dt="2018-04-14T14:51:32.598" v="158" actId="1076"/>
          <ac:spMkLst>
            <pc:docMk/>
            <pc:sldMk cId="1694738597" sldId="530"/>
            <ac:spMk id="3" creationId="{8F9AA134-3A60-4C43-A73E-B5EEEB5F8720}"/>
          </ac:spMkLst>
        </pc:spChg>
      </pc:sldChg>
      <pc:sldChg chg="addSp delSp modSp">
        <pc:chgData name="Doug Tyson" userId="8cc5704abe1e0291" providerId="LiveId" clId="{B1085DD4-E740-46B2-8DE3-5FB59E55658E}" dt="2018-04-14T18:36:21.070" v="1297" actId="478"/>
        <pc:sldMkLst>
          <pc:docMk/>
          <pc:sldMk cId="1576428422" sldId="966"/>
        </pc:sldMkLst>
        <pc:spChg chg="mod">
          <ac:chgData name="Doug Tyson" userId="8cc5704abe1e0291" providerId="LiveId" clId="{B1085DD4-E740-46B2-8DE3-5FB59E55658E}" dt="2018-04-14T15:28:40.538" v="170" actId="20577"/>
          <ac:spMkLst>
            <pc:docMk/>
            <pc:sldMk cId="1576428422" sldId="966"/>
            <ac:spMk id="2" creationId="{860DE792-1FCA-41DC-9B89-A37150EE28E6}"/>
          </ac:spMkLst>
        </pc:spChg>
        <pc:spChg chg="mod">
          <ac:chgData name="Doug Tyson" userId="8cc5704abe1e0291" providerId="LiveId" clId="{B1085DD4-E740-46B2-8DE3-5FB59E55658E}" dt="2018-04-14T18:35:59.369" v="1294" actId="113"/>
          <ac:spMkLst>
            <pc:docMk/>
            <pc:sldMk cId="1576428422" sldId="966"/>
            <ac:spMk id="4" creationId="{B269F2C1-7A59-474C-B4FB-558A58037DB6}"/>
          </ac:spMkLst>
        </pc:spChg>
        <pc:spChg chg="add del mod">
          <ac:chgData name="Doug Tyson" userId="8cc5704abe1e0291" providerId="LiveId" clId="{B1085DD4-E740-46B2-8DE3-5FB59E55658E}" dt="2018-04-14T18:36:21.070" v="1297" actId="478"/>
          <ac:spMkLst>
            <pc:docMk/>
            <pc:sldMk cId="1576428422" sldId="966"/>
            <ac:spMk id="5" creationId="{B3E34D7B-4316-4794-87B7-7A002EDD8981}"/>
          </ac:spMkLst>
        </pc:spChg>
        <pc:spChg chg="add del mod">
          <ac:chgData name="Doug Tyson" userId="8cc5704abe1e0291" providerId="LiveId" clId="{B1085DD4-E740-46B2-8DE3-5FB59E55658E}" dt="2018-04-14T18:36:21.070" v="1297" actId="478"/>
          <ac:spMkLst>
            <pc:docMk/>
            <pc:sldMk cId="1576428422" sldId="966"/>
            <ac:spMk id="6" creationId="{73441C50-9458-41FE-96E8-091DA3C84035}"/>
          </ac:spMkLst>
        </pc:spChg>
        <pc:picChg chg="add del mod">
          <ac:chgData name="Doug Tyson" userId="8cc5704abe1e0291" providerId="LiveId" clId="{B1085DD4-E740-46B2-8DE3-5FB59E55658E}" dt="2018-04-14T18:36:21.070" v="1297" actId="478"/>
          <ac:picMkLst>
            <pc:docMk/>
            <pc:sldMk cId="1576428422" sldId="966"/>
            <ac:picMk id="3" creationId="{6792B454-0463-42E4-B24B-B80D247DFF85}"/>
          </ac:picMkLst>
        </pc:picChg>
      </pc:sldChg>
      <pc:sldChg chg="del">
        <pc:chgData name="Doug Tyson" userId="8cc5704abe1e0291" providerId="LiveId" clId="{B1085DD4-E740-46B2-8DE3-5FB59E55658E}" dt="2018-04-14T18:35:29.930" v="1252" actId="2696"/>
        <pc:sldMkLst>
          <pc:docMk/>
          <pc:sldMk cId="3177395464" sldId="1006"/>
        </pc:sldMkLst>
      </pc:sldChg>
      <pc:sldChg chg="del">
        <pc:chgData name="Doug Tyson" userId="8cc5704abe1e0291" providerId="LiveId" clId="{B1085DD4-E740-46B2-8DE3-5FB59E55658E}" dt="2018-04-14T18:35:36.271" v="1266" actId="2696"/>
        <pc:sldMkLst>
          <pc:docMk/>
          <pc:sldMk cId="2017132039" sldId="1009"/>
        </pc:sldMkLst>
      </pc:sldChg>
      <pc:sldChg chg="del">
        <pc:chgData name="Doug Tyson" userId="8cc5704abe1e0291" providerId="LiveId" clId="{B1085DD4-E740-46B2-8DE3-5FB59E55658E}" dt="2018-04-14T18:35:38.309" v="1276" actId="2696"/>
        <pc:sldMkLst>
          <pc:docMk/>
          <pc:sldMk cId="2114083792" sldId="1010"/>
        </pc:sldMkLst>
      </pc:sldChg>
      <pc:sldChg chg="del">
        <pc:chgData name="Doug Tyson" userId="8cc5704abe1e0291" providerId="LiveId" clId="{B1085DD4-E740-46B2-8DE3-5FB59E55658E}" dt="2018-04-14T18:35:29.856" v="1250" actId="2696"/>
        <pc:sldMkLst>
          <pc:docMk/>
          <pc:sldMk cId="2812758864" sldId="1032"/>
        </pc:sldMkLst>
      </pc:sldChg>
      <pc:sldChg chg="del">
        <pc:chgData name="Doug Tyson" userId="8cc5704abe1e0291" providerId="LiveId" clId="{B1085DD4-E740-46B2-8DE3-5FB59E55658E}" dt="2018-04-14T18:35:37.992" v="1274" actId="2696"/>
        <pc:sldMkLst>
          <pc:docMk/>
          <pc:sldMk cId="3559131280" sldId="1034"/>
        </pc:sldMkLst>
      </pc:sldChg>
      <pc:sldChg chg="del">
        <pc:chgData name="Doug Tyson" userId="8cc5704abe1e0291" providerId="LiveId" clId="{B1085DD4-E740-46B2-8DE3-5FB59E55658E}" dt="2018-04-14T18:35:40.083" v="1283" actId="2696"/>
        <pc:sldMkLst>
          <pc:docMk/>
          <pc:sldMk cId="618955045" sldId="1036"/>
        </pc:sldMkLst>
      </pc:sldChg>
      <pc:sldChg chg="addSp delSp modSp del">
        <pc:chgData name="Doug Tyson" userId="8cc5704abe1e0291" providerId="LiveId" clId="{B1085DD4-E740-46B2-8DE3-5FB59E55658E}" dt="2018-04-14T18:39:02.129" v="1335" actId="2696"/>
        <pc:sldMkLst>
          <pc:docMk/>
          <pc:sldMk cId="484570155" sldId="1076"/>
        </pc:sldMkLst>
        <pc:spChg chg="mod">
          <ac:chgData name="Doug Tyson" userId="8cc5704abe1e0291" providerId="LiveId" clId="{B1085DD4-E740-46B2-8DE3-5FB59E55658E}" dt="2018-04-14T17:59:07.515" v="853" actId="2696"/>
          <ac:spMkLst>
            <pc:docMk/>
            <pc:sldMk cId="484570155" sldId="1076"/>
            <ac:spMk id="2" creationId="{860DE792-1FCA-41DC-9B89-A37150EE28E6}"/>
          </ac:spMkLst>
        </pc:spChg>
        <pc:spChg chg="add del">
          <ac:chgData name="Doug Tyson" userId="8cc5704abe1e0291" providerId="LiveId" clId="{B1085DD4-E740-46B2-8DE3-5FB59E55658E}" dt="2018-04-14T17:59:34.507" v="856" actId="2696"/>
          <ac:spMkLst>
            <pc:docMk/>
            <pc:sldMk cId="484570155" sldId="1076"/>
            <ac:spMk id="3" creationId="{594F2288-EDD3-4078-AF31-4C32E04CFE68}"/>
          </ac:spMkLst>
        </pc:spChg>
        <pc:spChg chg="add mod">
          <ac:chgData name="Doug Tyson" userId="8cc5704abe1e0291" providerId="LiveId" clId="{B1085DD4-E740-46B2-8DE3-5FB59E55658E}" dt="2018-04-14T18:03:35.769" v="898" actId="1076"/>
          <ac:spMkLst>
            <pc:docMk/>
            <pc:sldMk cId="484570155" sldId="1076"/>
            <ac:spMk id="4" creationId="{6200D15D-FDCB-4060-B24D-7C93A51CEEE1}"/>
          </ac:spMkLst>
        </pc:spChg>
        <pc:spChg chg="add mod">
          <ac:chgData name="Doug Tyson" userId="8cc5704abe1e0291" providerId="LiveId" clId="{B1085DD4-E740-46B2-8DE3-5FB59E55658E}" dt="2018-04-14T18:04:34.493" v="915" actId="1076"/>
          <ac:spMkLst>
            <pc:docMk/>
            <pc:sldMk cId="484570155" sldId="1076"/>
            <ac:spMk id="8" creationId="{A5EF9BF7-3331-43C8-8B76-D680DA575FAC}"/>
          </ac:spMkLst>
        </pc:spChg>
        <pc:grpChg chg="del">
          <ac:chgData name="Doug Tyson" userId="8cc5704abe1e0291" providerId="LiveId" clId="{B1085DD4-E740-46B2-8DE3-5FB59E55658E}" dt="2018-04-14T17:59:11.883" v="854" actId="478"/>
          <ac:grpSpMkLst>
            <pc:docMk/>
            <pc:sldMk cId="484570155" sldId="1076"/>
            <ac:grpSpMk id="5" creationId="{CE477EFA-8D8B-45C7-BBA8-81E2CFE1832C}"/>
          </ac:grpSpMkLst>
        </pc:grpChg>
        <pc:picChg chg="add mod">
          <ac:chgData name="Doug Tyson" userId="8cc5704abe1e0291" providerId="LiveId" clId="{B1085DD4-E740-46B2-8DE3-5FB59E55658E}" dt="2018-04-14T18:04:30.313" v="914" actId="1076"/>
          <ac:picMkLst>
            <pc:docMk/>
            <pc:sldMk cId="484570155" sldId="1076"/>
            <ac:picMk id="9" creationId="{3FBDD3BC-3AE9-4A8C-8F13-D20DA92B10D6}"/>
          </ac:picMkLst>
        </pc:picChg>
      </pc:sldChg>
      <pc:sldChg chg="addSp delSp modSp">
        <pc:chgData name="Doug Tyson" userId="8cc5704abe1e0291" providerId="LiveId" clId="{B1085DD4-E740-46B2-8DE3-5FB59E55658E}" dt="2018-04-14T18:38:19.995" v="1328" actId="478"/>
        <pc:sldMkLst>
          <pc:docMk/>
          <pc:sldMk cId="389083434" sldId="1077"/>
        </pc:sldMkLst>
        <pc:spChg chg="mod">
          <ac:chgData name="Doug Tyson" userId="8cc5704abe1e0291" providerId="LiveId" clId="{B1085DD4-E740-46B2-8DE3-5FB59E55658E}" dt="2018-04-14T16:26:30.595" v="377" actId="478"/>
          <ac:spMkLst>
            <pc:docMk/>
            <pc:sldMk cId="389083434" sldId="1077"/>
            <ac:spMk id="2" creationId="{860DE792-1FCA-41DC-9B89-A37150EE28E6}"/>
          </ac:spMkLst>
        </pc:spChg>
        <pc:spChg chg="add mod">
          <ac:chgData name="Doug Tyson" userId="8cc5704abe1e0291" providerId="LiveId" clId="{B1085DD4-E740-46B2-8DE3-5FB59E55658E}" dt="2018-04-14T16:28:46.734" v="412" actId="1076"/>
          <ac:spMkLst>
            <pc:docMk/>
            <pc:sldMk cId="389083434" sldId="1077"/>
            <ac:spMk id="4" creationId="{932EDDE7-42E9-4031-89C5-1CAA8F5B50B0}"/>
          </ac:spMkLst>
        </pc:spChg>
        <pc:spChg chg="add del mod">
          <ac:chgData name="Doug Tyson" userId="8cc5704abe1e0291" providerId="LiveId" clId="{B1085DD4-E740-46B2-8DE3-5FB59E55658E}" dt="2018-04-14T18:38:19.995" v="1328" actId="478"/>
          <ac:spMkLst>
            <pc:docMk/>
            <pc:sldMk cId="389083434" sldId="1077"/>
            <ac:spMk id="6" creationId="{4632FD21-0CE8-47AA-972E-0D070D9A0737}"/>
          </ac:spMkLst>
        </pc:spChg>
        <pc:spChg chg="mod">
          <ac:chgData name="Doug Tyson" userId="8cc5704abe1e0291" providerId="LiveId" clId="{B1085DD4-E740-46B2-8DE3-5FB59E55658E}" dt="2018-04-14T16:30:01.014" v="448" actId="1076"/>
          <ac:spMkLst>
            <pc:docMk/>
            <pc:sldMk cId="389083434" sldId="1077"/>
            <ac:spMk id="12" creationId="{160C2FAA-3C44-4026-87BF-4DA42BE5650D}"/>
          </ac:spMkLst>
        </pc:spChg>
        <pc:picChg chg="add mod">
          <ac:chgData name="Doug Tyson" userId="8cc5704abe1e0291" providerId="LiveId" clId="{B1085DD4-E740-46B2-8DE3-5FB59E55658E}" dt="2018-04-14T16:28:30.334" v="408" actId="14100"/>
          <ac:picMkLst>
            <pc:docMk/>
            <pc:sldMk cId="389083434" sldId="1077"/>
            <ac:picMk id="3" creationId="{0973DFA2-16B7-4C08-83A0-D5BCD3A4CEFB}"/>
          </ac:picMkLst>
        </pc:picChg>
      </pc:sldChg>
      <pc:sldChg chg="del">
        <pc:chgData name="Doug Tyson" userId="8cc5704abe1e0291" providerId="LiveId" clId="{B1085DD4-E740-46B2-8DE3-5FB59E55658E}" dt="2018-04-14T18:35:30.111" v="1254" actId="2696"/>
        <pc:sldMkLst>
          <pc:docMk/>
          <pc:sldMk cId="3472141768" sldId="1079"/>
        </pc:sldMkLst>
      </pc:sldChg>
      <pc:sldChg chg="del">
        <pc:chgData name="Doug Tyson" userId="8cc5704abe1e0291" providerId="LiveId" clId="{B1085DD4-E740-46B2-8DE3-5FB59E55658E}" dt="2018-04-14T18:35:30.154" v="1255" actId="2696"/>
        <pc:sldMkLst>
          <pc:docMk/>
          <pc:sldMk cId="3310343377" sldId="1080"/>
        </pc:sldMkLst>
      </pc:sldChg>
      <pc:sldChg chg="del">
        <pc:chgData name="Doug Tyson" userId="8cc5704abe1e0291" providerId="LiveId" clId="{B1085DD4-E740-46B2-8DE3-5FB59E55658E}" dt="2018-04-14T18:35:30.306" v="1256" actId="2696"/>
        <pc:sldMkLst>
          <pc:docMk/>
          <pc:sldMk cId="3388060695" sldId="1081"/>
        </pc:sldMkLst>
      </pc:sldChg>
      <pc:sldChg chg="del">
        <pc:chgData name="Doug Tyson" userId="8cc5704abe1e0291" providerId="LiveId" clId="{B1085DD4-E740-46B2-8DE3-5FB59E55658E}" dt="2018-04-14T18:35:32.013" v="1260" actId="2696"/>
        <pc:sldMkLst>
          <pc:docMk/>
          <pc:sldMk cId="3144023329" sldId="1082"/>
        </pc:sldMkLst>
      </pc:sldChg>
      <pc:sldChg chg="del">
        <pc:chgData name="Doug Tyson" userId="8cc5704abe1e0291" providerId="LiveId" clId="{B1085DD4-E740-46B2-8DE3-5FB59E55658E}" dt="2018-04-14T18:35:30.916" v="1258" actId="2696"/>
        <pc:sldMkLst>
          <pc:docMk/>
          <pc:sldMk cId="2933330454" sldId="1083"/>
        </pc:sldMkLst>
      </pc:sldChg>
      <pc:sldChg chg="del">
        <pc:chgData name="Doug Tyson" userId="8cc5704abe1e0291" providerId="LiveId" clId="{B1085DD4-E740-46B2-8DE3-5FB59E55658E}" dt="2018-04-14T18:35:33.652" v="1262" actId="2696"/>
        <pc:sldMkLst>
          <pc:docMk/>
          <pc:sldMk cId="857782214" sldId="1084"/>
        </pc:sldMkLst>
      </pc:sldChg>
      <pc:sldChg chg="del">
        <pc:chgData name="Doug Tyson" userId="8cc5704abe1e0291" providerId="LiveId" clId="{B1085DD4-E740-46B2-8DE3-5FB59E55658E}" dt="2018-04-14T18:35:35.293" v="1264" actId="2696"/>
        <pc:sldMkLst>
          <pc:docMk/>
          <pc:sldMk cId="3433771907" sldId="1085"/>
        </pc:sldMkLst>
      </pc:sldChg>
      <pc:sldChg chg="del">
        <pc:chgData name="Doug Tyson" userId="8cc5704abe1e0291" providerId="LiveId" clId="{B1085DD4-E740-46B2-8DE3-5FB59E55658E}" dt="2018-04-14T18:35:36.295" v="1267" actId="2696"/>
        <pc:sldMkLst>
          <pc:docMk/>
          <pc:sldMk cId="3277916729" sldId="1086"/>
        </pc:sldMkLst>
      </pc:sldChg>
      <pc:sldChg chg="del">
        <pc:chgData name="Doug Tyson" userId="8cc5704abe1e0291" providerId="LiveId" clId="{B1085DD4-E740-46B2-8DE3-5FB59E55658E}" dt="2018-04-14T18:35:36.346" v="1268" actId="2696"/>
        <pc:sldMkLst>
          <pc:docMk/>
          <pc:sldMk cId="2782678073" sldId="1087"/>
        </pc:sldMkLst>
      </pc:sldChg>
      <pc:sldChg chg="del">
        <pc:chgData name="Doug Tyson" userId="8cc5704abe1e0291" providerId="LiveId" clId="{B1085DD4-E740-46B2-8DE3-5FB59E55658E}" dt="2018-04-14T18:35:37.785" v="1273" actId="2696"/>
        <pc:sldMkLst>
          <pc:docMk/>
          <pc:sldMk cId="3760032268" sldId="1088"/>
        </pc:sldMkLst>
      </pc:sldChg>
      <pc:sldChg chg="del">
        <pc:chgData name="Doug Tyson" userId="8cc5704abe1e0291" providerId="LiveId" clId="{B1085DD4-E740-46B2-8DE3-5FB59E55658E}" dt="2018-04-14T18:35:36.707" v="1269" actId="2696"/>
        <pc:sldMkLst>
          <pc:docMk/>
          <pc:sldMk cId="1231828270" sldId="1089"/>
        </pc:sldMkLst>
      </pc:sldChg>
      <pc:sldChg chg="del">
        <pc:chgData name="Doug Tyson" userId="8cc5704abe1e0291" providerId="LiveId" clId="{B1085DD4-E740-46B2-8DE3-5FB59E55658E}" dt="2018-04-14T18:35:40.460" v="1286" actId="2696"/>
        <pc:sldMkLst>
          <pc:docMk/>
          <pc:sldMk cId="1577502472" sldId="1090"/>
        </pc:sldMkLst>
      </pc:sldChg>
      <pc:sldChg chg="del">
        <pc:chgData name="Doug Tyson" userId="8cc5704abe1e0291" providerId="LiveId" clId="{B1085DD4-E740-46B2-8DE3-5FB59E55658E}" dt="2018-04-14T18:35:40.604" v="1289" actId="2696"/>
        <pc:sldMkLst>
          <pc:docMk/>
          <pc:sldMk cId="1523896563" sldId="1091"/>
        </pc:sldMkLst>
      </pc:sldChg>
      <pc:sldChg chg="addSp delSp modSp">
        <pc:chgData name="Doug Tyson" userId="8cc5704abe1e0291" providerId="LiveId" clId="{B1085DD4-E740-46B2-8DE3-5FB59E55658E}" dt="2018-04-14T16:18:09.727" v="223" actId="1076"/>
        <pc:sldMkLst>
          <pc:docMk/>
          <pc:sldMk cId="329501309" sldId="1092"/>
        </pc:sldMkLst>
        <pc:spChg chg="mod">
          <ac:chgData name="Doug Tyson" userId="8cc5704abe1e0291" providerId="LiveId" clId="{B1085DD4-E740-46B2-8DE3-5FB59E55658E}" dt="2018-04-14T15:32:04.414" v="214" actId="1076"/>
          <ac:spMkLst>
            <pc:docMk/>
            <pc:sldMk cId="329501309" sldId="1092"/>
            <ac:spMk id="2" creationId="{860DE792-1FCA-41DC-9B89-A37150EE28E6}"/>
          </ac:spMkLst>
        </pc:spChg>
        <pc:spChg chg="del">
          <ac:chgData name="Doug Tyson" userId="8cc5704abe1e0291" providerId="LiveId" clId="{B1085DD4-E740-46B2-8DE3-5FB59E55658E}" dt="2018-04-14T15:32:38.650" v="215" actId="478"/>
          <ac:spMkLst>
            <pc:docMk/>
            <pc:sldMk cId="329501309" sldId="1092"/>
            <ac:spMk id="4" creationId="{B269F2C1-7A59-474C-B4FB-558A58037DB6}"/>
          </ac:spMkLst>
        </pc:spChg>
        <pc:picChg chg="del">
          <ac:chgData name="Doug Tyson" userId="8cc5704abe1e0291" providerId="LiveId" clId="{B1085DD4-E740-46B2-8DE3-5FB59E55658E}" dt="2018-04-14T15:32:38.650" v="215" actId="478"/>
          <ac:picMkLst>
            <pc:docMk/>
            <pc:sldMk cId="329501309" sldId="1092"/>
            <ac:picMk id="3" creationId="{3989D6A4-A1A1-4580-AD35-0DBC77BB6F5F}"/>
          </ac:picMkLst>
        </pc:picChg>
        <pc:picChg chg="add mod">
          <ac:chgData name="Doug Tyson" userId="8cc5704abe1e0291" providerId="LiveId" clId="{B1085DD4-E740-46B2-8DE3-5FB59E55658E}" dt="2018-04-14T16:18:09.727" v="223" actId="1076"/>
          <ac:picMkLst>
            <pc:docMk/>
            <pc:sldMk cId="329501309" sldId="1092"/>
            <ac:picMk id="5" creationId="{852E9D20-C9D4-4E4D-AA23-A47D77F85CAB}"/>
          </ac:picMkLst>
        </pc:picChg>
      </pc:sldChg>
      <pc:sldChg chg="del">
        <pc:chgData name="Doug Tyson" userId="8cc5704abe1e0291" providerId="LiveId" clId="{B1085DD4-E740-46B2-8DE3-5FB59E55658E}" dt="2018-04-14T16:32:50.040" v="531" actId="2696"/>
        <pc:sldMkLst>
          <pc:docMk/>
          <pc:sldMk cId="4180823460" sldId="1093"/>
        </pc:sldMkLst>
      </pc:sldChg>
      <pc:sldChg chg="del">
        <pc:chgData name="Doug Tyson" userId="8cc5704abe1e0291" providerId="LiveId" clId="{B1085DD4-E740-46B2-8DE3-5FB59E55658E}" dt="2018-04-14T16:32:50.049" v="532" actId="2696"/>
        <pc:sldMkLst>
          <pc:docMk/>
          <pc:sldMk cId="1684317992" sldId="1094"/>
        </pc:sldMkLst>
      </pc:sldChg>
      <pc:sldChg chg="del">
        <pc:chgData name="Doug Tyson" userId="8cc5704abe1e0291" providerId="LiveId" clId="{B1085DD4-E740-46B2-8DE3-5FB59E55658E}" dt="2018-04-14T18:35:29.890" v="1251" actId="2696"/>
        <pc:sldMkLst>
          <pc:docMk/>
          <pc:sldMk cId="1584402749" sldId="1095"/>
        </pc:sldMkLst>
      </pc:sldChg>
      <pc:sldChg chg="del">
        <pc:chgData name="Doug Tyson" userId="8cc5704abe1e0291" providerId="LiveId" clId="{B1085DD4-E740-46B2-8DE3-5FB59E55658E}" dt="2018-04-14T18:35:30.054" v="1253" actId="2696"/>
        <pc:sldMkLst>
          <pc:docMk/>
          <pc:sldMk cId="3699912484" sldId="1096"/>
        </pc:sldMkLst>
      </pc:sldChg>
      <pc:sldChg chg="del">
        <pc:chgData name="Doug Tyson" userId="8cc5704abe1e0291" providerId="LiveId" clId="{B1085DD4-E740-46B2-8DE3-5FB59E55658E}" dt="2018-04-14T18:35:30.593" v="1257" actId="2696"/>
        <pc:sldMkLst>
          <pc:docMk/>
          <pc:sldMk cId="3300225461" sldId="1097"/>
        </pc:sldMkLst>
      </pc:sldChg>
      <pc:sldChg chg="del">
        <pc:chgData name="Doug Tyson" userId="8cc5704abe1e0291" providerId="LiveId" clId="{B1085DD4-E740-46B2-8DE3-5FB59E55658E}" dt="2018-04-14T18:35:31.326" v="1259" actId="2696"/>
        <pc:sldMkLst>
          <pc:docMk/>
          <pc:sldMk cId="1620120680" sldId="1098"/>
        </pc:sldMkLst>
      </pc:sldChg>
      <pc:sldChg chg="del">
        <pc:chgData name="Doug Tyson" userId="8cc5704abe1e0291" providerId="LiveId" clId="{B1085DD4-E740-46B2-8DE3-5FB59E55658E}" dt="2018-04-14T18:35:32.875" v="1261" actId="2696"/>
        <pc:sldMkLst>
          <pc:docMk/>
          <pc:sldMk cId="205097003" sldId="1099"/>
        </pc:sldMkLst>
      </pc:sldChg>
      <pc:sldChg chg="del">
        <pc:chgData name="Doug Tyson" userId="8cc5704abe1e0291" providerId="LiveId" clId="{B1085DD4-E740-46B2-8DE3-5FB59E55658E}" dt="2018-04-14T18:35:34.538" v="1263" actId="2696"/>
        <pc:sldMkLst>
          <pc:docMk/>
          <pc:sldMk cId="1591695205" sldId="1100"/>
        </pc:sldMkLst>
      </pc:sldChg>
      <pc:sldChg chg="del">
        <pc:chgData name="Doug Tyson" userId="8cc5704abe1e0291" providerId="LiveId" clId="{B1085DD4-E740-46B2-8DE3-5FB59E55658E}" dt="2018-04-14T18:35:36.247" v="1265" actId="2696"/>
        <pc:sldMkLst>
          <pc:docMk/>
          <pc:sldMk cId="4170724947" sldId="1101"/>
        </pc:sldMkLst>
      </pc:sldChg>
      <pc:sldChg chg="del">
        <pc:chgData name="Doug Tyson" userId="8cc5704abe1e0291" providerId="LiveId" clId="{B1085DD4-E740-46B2-8DE3-5FB59E55658E}" dt="2018-04-14T18:35:37.436" v="1271" actId="2696"/>
        <pc:sldMkLst>
          <pc:docMk/>
          <pc:sldMk cId="3525953549" sldId="1102"/>
        </pc:sldMkLst>
      </pc:sldChg>
      <pc:sldChg chg="del">
        <pc:chgData name="Doug Tyson" userId="8cc5704abe1e0291" providerId="LiveId" clId="{B1085DD4-E740-46B2-8DE3-5FB59E55658E}" dt="2018-04-14T18:35:37.757" v="1272" actId="2696"/>
        <pc:sldMkLst>
          <pc:docMk/>
          <pc:sldMk cId="3496281710" sldId="1103"/>
        </pc:sldMkLst>
      </pc:sldChg>
      <pc:sldChg chg="del">
        <pc:chgData name="Doug Tyson" userId="8cc5704abe1e0291" providerId="LiveId" clId="{B1085DD4-E740-46B2-8DE3-5FB59E55658E}" dt="2018-04-14T18:35:38.213" v="1275" actId="2696"/>
        <pc:sldMkLst>
          <pc:docMk/>
          <pc:sldMk cId="1552123506" sldId="1104"/>
        </pc:sldMkLst>
      </pc:sldChg>
      <pc:sldChg chg="del">
        <pc:chgData name="Doug Tyson" userId="8cc5704abe1e0291" providerId="LiveId" clId="{B1085DD4-E740-46B2-8DE3-5FB59E55658E}" dt="2018-04-14T18:35:38.815" v="1277" actId="2696"/>
        <pc:sldMkLst>
          <pc:docMk/>
          <pc:sldMk cId="1122260033" sldId="1105"/>
        </pc:sldMkLst>
      </pc:sldChg>
      <pc:sldChg chg="del">
        <pc:chgData name="Doug Tyson" userId="8cc5704abe1e0291" providerId="LiveId" clId="{B1085DD4-E740-46B2-8DE3-5FB59E55658E}" dt="2018-04-14T18:35:39.340" v="1278" actId="2696"/>
        <pc:sldMkLst>
          <pc:docMk/>
          <pc:sldMk cId="2395958600" sldId="1106"/>
        </pc:sldMkLst>
      </pc:sldChg>
      <pc:sldChg chg="del">
        <pc:chgData name="Doug Tyson" userId="8cc5704abe1e0291" providerId="LiveId" clId="{B1085DD4-E740-46B2-8DE3-5FB59E55658E}" dt="2018-04-14T18:35:39.953" v="1279" actId="2696"/>
        <pc:sldMkLst>
          <pc:docMk/>
          <pc:sldMk cId="1198234048" sldId="1107"/>
        </pc:sldMkLst>
      </pc:sldChg>
      <pc:sldChg chg="del">
        <pc:chgData name="Doug Tyson" userId="8cc5704abe1e0291" providerId="LiveId" clId="{B1085DD4-E740-46B2-8DE3-5FB59E55658E}" dt="2018-04-14T18:35:39.982" v="1280" actId="2696"/>
        <pc:sldMkLst>
          <pc:docMk/>
          <pc:sldMk cId="3962350705" sldId="1109"/>
        </pc:sldMkLst>
      </pc:sldChg>
      <pc:sldChg chg="del">
        <pc:chgData name="Doug Tyson" userId="8cc5704abe1e0291" providerId="LiveId" clId="{B1085DD4-E740-46B2-8DE3-5FB59E55658E}" dt="2018-04-14T18:35:40.019" v="1281" actId="2696"/>
        <pc:sldMkLst>
          <pc:docMk/>
          <pc:sldMk cId="2048755557" sldId="1110"/>
        </pc:sldMkLst>
      </pc:sldChg>
      <pc:sldChg chg="del">
        <pc:chgData name="Doug Tyson" userId="8cc5704abe1e0291" providerId="LiveId" clId="{B1085DD4-E740-46B2-8DE3-5FB59E55658E}" dt="2018-04-14T18:35:40.044" v="1282" actId="2696"/>
        <pc:sldMkLst>
          <pc:docMk/>
          <pc:sldMk cId="2559117241" sldId="1111"/>
        </pc:sldMkLst>
      </pc:sldChg>
      <pc:sldChg chg="del">
        <pc:chgData name="Doug Tyson" userId="8cc5704abe1e0291" providerId="LiveId" clId="{B1085DD4-E740-46B2-8DE3-5FB59E55658E}" dt="2018-04-14T18:35:40.231" v="1284" actId="2696"/>
        <pc:sldMkLst>
          <pc:docMk/>
          <pc:sldMk cId="1565773082" sldId="1112"/>
        </pc:sldMkLst>
      </pc:sldChg>
      <pc:sldChg chg="del">
        <pc:chgData name="Doug Tyson" userId="8cc5704abe1e0291" providerId="LiveId" clId="{B1085DD4-E740-46B2-8DE3-5FB59E55658E}" dt="2018-04-14T18:35:40.430" v="1285" actId="2696"/>
        <pc:sldMkLst>
          <pc:docMk/>
          <pc:sldMk cId="2057086523" sldId="1113"/>
        </pc:sldMkLst>
      </pc:sldChg>
      <pc:sldChg chg="del">
        <pc:chgData name="Doug Tyson" userId="8cc5704abe1e0291" providerId="LiveId" clId="{B1085DD4-E740-46B2-8DE3-5FB59E55658E}" dt="2018-04-14T18:35:40.498" v="1287" actId="2696"/>
        <pc:sldMkLst>
          <pc:docMk/>
          <pc:sldMk cId="2505848652" sldId="1114"/>
        </pc:sldMkLst>
      </pc:sldChg>
      <pc:sldChg chg="del">
        <pc:chgData name="Doug Tyson" userId="8cc5704abe1e0291" providerId="LiveId" clId="{B1085DD4-E740-46B2-8DE3-5FB59E55658E}" dt="2018-04-14T18:35:40.531" v="1288" actId="2696"/>
        <pc:sldMkLst>
          <pc:docMk/>
          <pc:sldMk cId="3560570032" sldId="1115"/>
        </pc:sldMkLst>
      </pc:sldChg>
      <pc:sldChg chg="del">
        <pc:chgData name="Doug Tyson" userId="8cc5704abe1e0291" providerId="LiveId" clId="{B1085DD4-E740-46B2-8DE3-5FB59E55658E}" dt="2018-04-14T18:35:19.230" v="1249" actId="2696"/>
        <pc:sldMkLst>
          <pc:docMk/>
          <pc:sldMk cId="2607912786" sldId="1116"/>
        </pc:sldMkLst>
      </pc:sldChg>
      <pc:sldChg chg="del">
        <pc:chgData name="Doug Tyson" userId="8cc5704abe1e0291" providerId="LiveId" clId="{B1085DD4-E740-46B2-8DE3-5FB59E55658E}" dt="2018-04-14T18:35:19.147" v="1247" actId="2696"/>
        <pc:sldMkLst>
          <pc:docMk/>
          <pc:sldMk cId="201396791" sldId="1117"/>
        </pc:sldMkLst>
      </pc:sldChg>
      <pc:sldChg chg="del">
        <pc:chgData name="Doug Tyson" userId="8cc5704abe1e0291" providerId="LiveId" clId="{B1085DD4-E740-46B2-8DE3-5FB59E55658E}" dt="2018-04-14T18:35:19.197" v="1248" actId="2696"/>
        <pc:sldMkLst>
          <pc:docMk/>
          <pc:sldMk cId="2403565023" sldId="1118"/>
        </pc:sldMkLst>
      </pc:sldChg>
      <pc:sldChg chg="del">
        <pc:chgData name="Doug Tyson" userId="8cc5704abe1e0291" providerId="LiveId" clId="{B1085DD4-E740-46B2-8DE3-5FB59E55658E}" dt="2018-04-14T18:35:37.076" v="1270" actId="2696"/>
        <pc:sldMkLst>
          <pc:docMk/>
          <pc:sldMk cId="128832417" sldId="1119"/>
        </pc:sldMkLst>
      </pc:sldChg>
      <pc:sldChg chg="addSp delSp modSp add">
        <pc:chgData name="Doug Tyson" userId="8cc5704abe1e0291" providerId="LiveId" clId="{B1085DD4-E740-46B2-8DE3-5FB59E55658E}" dt="2018-04-14T20:19:56.712" v="1424" actId="114"/>
        <pc:sldMkLst>
          <pc:docMk/>
          <pc:sldMk cId="2597408297" sldId="1120"/>
        </pc:sldMkLst>
        <pc:spChg chg="add del mod">
          <ac:chgData name="Doug Tyson" userId="8cc5704abe1e0291" providerId="LiveId" clId="{B1085DD4-E740-46B2-8DE3-5FB59E55658E}" dt="2018-04-14T16:19:22.088" v="235" actId="478"/>
          <ac:spMkLst>
            <pc:docMk/>
            <pc:sldMk cId="2597408297" sldId="1120"/>
            <ac:spMk id="3" creationId="{D8C9D28E-0063-4DEB-B64D-4D0D458FD973}"/>
          </ac:spMkLst>
        </pc:spChg>
        <pc:spChg chg="mod">
          <ac:chgData name="Doug Tyson" userId="8cc5704abe1e0291" providerId="LiveId" clId="{B1085DD4-E740-46B2-8DE3-5FB59E55658E}" dt="2018-04-14T16:25:34.602" v="371" actId="5793"/>
          <ac:spMkLst>
            <pc:docMk/>
            <pc:sldMk cId="2597408297" sldId="1120"/>
            <ac:spMk id="7" creationId="{17929B4B-8875-4D57-B3A3-6F3725A6A7A9}"/>
          </ac:spMkLst>
        </pc:spChg>
        <pc:spChg chg="mod">
          <ac:chgData name="Doug Tyson" userId="8cc5704abe1e0291" providerId="LiveId" clId="{B1085DD4-E740-46B2-8DE3-5FB59E55658E}" dt="2018-04-14T20:19:56.712" v="1424" actId="114"/>
          <ac:spMkLst>
            <pc:docMk/>
            <pc:sldMk cId="2597408297" sldId="1120"/>
            <ac:spMk id="8" creationId="{0125F044-35C4-450D-8082-07305C6735D9}"/>
          </ac:spMkLst>
        </pc:spChg>
        <pc:grpChg chg="add mod">
          <ac:chgData name="Doug Tyson" userId="8cc5704abe1e0291" providerId="LiveId" clId="{B1085DD4-E740-46B2-8DE3-5FB59E55658E}" dt="2018-04-14T16:25:16.254" v="324" actId="1076"/>
          <ac:grpSpMkLst>
            <pc:docMk/>
            <pc:sldMk cId="2597408297" sldId="1120"/>
            <ac:grpSpMk id="6" creationId="{DAA165EB-1CDA-4453-BD2D-2B42A35B583D}"/>
          </ac:grpSpMkLst>
        </pc:grpChg>
        <pc:picChg chg="del">
          <ac:chgData name="Doug Tyson" userId="8cc5704abe1e0291" providerId="LiveId" clId="{B1085DD4-E740-46B2-8DE3-5FB59E55658E}" dt="2018-04-14T16:18:57.614" v="225" actId="478"/>
          <ac:picMkLst>
            <pc:docMk/>
            <pc:sldMk cId="2597408297" sldId="1120"/>
            <ac:picMk id="5" creationId="{852E9D20-C9D4-4E4D-AA23-A47D77F85CAB}"/>
          </ac:picMkLst>
        </pc:picChg>
      </pc:sldChg>
      <pc:sldChg chg="delSp modSp add del">
        <pc:chgData name="Doug Tyson" userId="8cc5704abe1e0291" providerId="LiveId" clId="{B1085DD4-E740-46B2-8DE3-5FB59E55658E}" dt="2018-04-14T18:48:58.780" v="1416" actId="2696"/>
        <pc:sldMkLst>
          <pc:docMk/>
          <pc:sldMk cId="2339078652" sldId="1121"/>
        </pc:sldMkLst>
        <pc:spChg chg="del mod">
          <ac:chgData name="Doug Tyson" userId="8cc5704abe1e0291" providerId="LiveId" clId="{B1085DD4-E740-46B2-8DE3-5FB59E55658E}" dt="2018-04-14T18:38:28.188" v="1330" actId="478"/>
          <ac:spMkLst>
            <pc:docMk/>
            <pc:sldMk cId="2339078652" sldId="1121"/>
            <ac:spMk id="6" creationId="{4632FD21-0CE8-47AA-972E-0D070D9A0737}"/>
          </ac:spMkLst>
        </pc:spChg>
      </pc:sldChg>
      <pc:sldChg chg="delSp modSp add del">
        <pc:chgData name="Doug Tyson" userId="8cc5704abe1e0291" providerId="LiveId" clId="{B1085DD4-E740-46B2-8DE3-5FB59E55658E}" dt="2018-04-14T18:49:17.317" v="1421" actId="2696"/>
        <pc:sldMkLst>
          <pc:docMk/>
          <pc:sldMk cId="3281786812" sldId="1122"/>
        </pc:sldMkLst>
        <pc:spChg chg="del mod">
          <ac:chgData name="Doug Tyson" userId="8cc5704abe1e0291" providerId="LiveId" clId="{B1085DD4-E740-46B2-8DE3-5FB59E55658E}" dt="2018-04-14T18:38:36.641" v="1332" actId="478"/>
          <ac:spMkLst>
            <pc:docMk/>
            <pc:sldMk cId="3281786812" sldId="1122"/>
            <ac:spMk id="6" creationId="{4632FD21-0CE8-47AA-972E-0D070D9A0737}"/>
          </ac:spMkLst>
        </pc:spChg>
      </pc:sldChg>
      <pc:sldChg chg="addSp delSp modSp add">
        <pc:chgData name="Doug Tyson" userId="8cc5704abe1e0291" providerId="LiveId" clId="{B1085DD4-E740-46B2-8DE3-5FB59E55658E}" dt="2018-04-14T16:45:34.780" v="691" actId="1076"/>
        <pc:sldMkLst>
          <pc:docMk/>
          <pc:sldMk cId="1581203996" sldId="1123"/>
        </pc:sldMkLst>
        <pc:spChg chg="add mod">
          <ac:chgData name="Doug Tyson" userId="8cc5704abe1e0291" providerId="LiveId" clId="{B1085DD4-E740-46B2-8DE3-5FB59E55658E}" dt="2018-04-14T16:42:29.949" v="652" actId="1076"/>
          <ac:spMkLst>
            <pc:docMk/>
            <pc:sldMk cId="1581203996" sldId="1123"/>
            <ac:spMk id="3" creationId="{DE0CE231-CC1C-485A-A0CE-F85EA49951F0}"/>
          </ac:spMkLst>
        </pc:spChg>
        <pc:spChg chg="add del mod">
          <ac:chgData name="Doug Tyson" userId="8cc5704abe1e0291" providerId="LiveId" clId="{B1085DD4-E740-46B2-8DE3-5FB59E55658E}" dt="2018-04-14T16:42:26.245" v="650" actId="478"/>
          <ac:spMkLst>
            <pc:docMk/>
            <pc:sldMk cId="1581203996" sldId="1123"/>
            <ac:spMk id="4" creationId="{A62A24E1-A047-460E-BA5E-392212874E5E}"/>
          </ac:spMkLst>
        </pc:spChg>
        <pc:picChg chg="del">
          <ac:chgData name="Doug Tyson" userId="8cc5704abe1e0291" providerId="LiveId" clId="{B1085DD4-E740-46B2-8DE3-5FB59E55658E}" dt="2018-04-14T16:36:35.817" v="568" actId="478"/>
          <ac:picMkLst>
            <pc:docMk/>
            <pc:sldMk cId="1581203996" sldId="1123"/>
            <ac:picMk id="5" creationId="{852E9D20-C9D4-4E4D-AA23-A47D77F85CAB}"/>
          </ac:picMkLst>
        </pc:picChg>
        <pc:picChg chg="add del mod">
          <ac:chgData name="Doug Tyson" userId="8cc5704abe1e0291" providerId="LiveId" clId="{B1085DD4-E740-46B2-8DE3-5FB59E55658E}" dt="2018-04-14T16:45:26.234" v="689" actId="478"/>
          <ac:picMkLst>
            <pc:docMk/>
            <pc:sldMk cId="1581203996" sldId="1123"/>
            <ac:picMk id="6" creationId="{372AB0A3-59AA-42D1-AC0D-4FD5F7025173}"/>
          </ac:picMkLst>
        </pc:picChg>
        <pc:picChg chg="add del mod">
          <ac:chgData name="Doug Tyson" userId="8cc5704abe1e0291" providerId="LiveId" clId="{B1085DD4-E740-46B2-8DE3-5FB59E55658E}" dt="2018-04-14T16:45:26.234" v="689" actId="478"/>
          <ac:picMkLst>
            <pc:docMk/>
            <pc:sldMk cId="1581203996" sldId="1123"/>
            <ac:picMk id="7" creationId="{CB401428-BEE3-4DC8-87C1-FFADD3A3951D}"/>
          </ac:picMkLst>
        </pc:picChg>
        <pc:picChg chg="add mod">
          <ac:chgData name="Doug Tyson" userId="8cc5704abe1e0291" providerId="LiveId" clId="{B1085DD4-E740-46B2-8DE3-5FB59E55658E}" dt="2018-04-14T16:45:34.780" v="691" actId="1076"/>
          <ac:picMkLst>
            <pc:docMk/>
            <pc:sldMk cId="1581203996" sldId="1123"/>
            <ac:picMk id="8" creationId="{2E1D5E16-F1B9-48A6-9665-1EC66E00B012}"/>
          </ac:picMkLst>
        </pc:picChg>
      </pc:sldChg>
      <pc:sldChg chg="addSp delSp modSp add">
        <pc:chgData name="Doug Tyson" userId="8cc5704abe1e0291" providerId="LiveId" clId="{B1085DD4-E740-46B2-8DE3-5FB59E55658E}" dt="2018-04-14T16:48:07.578" v="730" actId="478"/>
        <pc:sldMkLst>
          <pc:docMk/>
          <pc:sldMk cId="2690863780" sldId="1124"/>
        </pc:sldMkLst>
        <pc:spChg chg="mod">
          <ac:chgData name="Doug Tyson" userId="8cc5704abe1e0291" providerId="LiveId" clId="{B1085DD4-E740-46B2-8DE3-5FB59E55658E}" dt="2018-04-14T16:42:45.361" v="655" actId="1076"/>
          <ac:spMkLst>
            <pc:docMk/>
            <pc:sldMk cId="2690863780" sldId="1124"/>
            <ac:spMk id="3" creationId="{DE0CE231-CC1C-485A-A0CE-F85EA49951F0}"/>
          </ac:spMkLst>
        </pc:spChg>
        <pc:spChg chg="del">
          <ac:chgData name="Doug Tyson" userId="8cc5704abe1e0291" providerId="LiveId" clId="{B1085DD4-E740-46B2-8DE3-5FB59E55658E}" dt="2018-04-14T16:42:35.030" v="653" actId="478"/>
          <ac:spMkLst>
            <pc:docMk/>
            <pc:sldMk cId="2690863780" sldId="1124"/>
            <ac:spMk id="4" creationId="{A62A24E1-A047-460E-BA5E-392212874E5E}"/>
          </ac:spMkLst>
        </pc:spChg>
        <pc:spChg chg="add del">
          <ac:chgData name="Doug Tyson" userId="8cc5704abe1e0291" providerId="LiveId" clId="{B1085DD4-E740-46B2-8DE3-5FB59E55658E}" dt="2018-04-14T16:42:47.641" v="656" actId="478"/>
          <ac:spMkLst>
            <pc:docMk/>
            <pc:sldMk cId="2690863780" sldId="1124"/>
            <ac:spMk id="5" creationId="{2ED0E3A6-3B2D-4D59-800C-EA574DA06A54}"/>
          </ac:spMkLst>
        </pc:spChg>
        <pc:spChg chg="add mod">
          <ac:chgData name="Doug Tyson" userId="8cc5704abe1e0291" providerId="LiveId" clId="{B1085DD4-E740-46B2-8DE3-5FB59E55658E}" dt="2018-04-14T16:47:58.552" v="728" actId="164"/>
          <ac:spMkLst>
            <pc:docMk/>
            <pc:sldMk cId="2690863780" sldId="1124"/>
            <ac:spMk id="7" creationId="{DCA8DA55-6E56-4702-B605-BB325CDEEC1B}"/>
          </ac:spMkLst>
        </pc:spChg>
        <pc:spChg chg="add mod">
          <ac:chgData name="Doug Tyson" userId="8cc5704abe1e0291" providerId="LiveId" clId="{B1085DD4-E740-46B2-8DE3-5FB59E55658E}" dt="2018-04-14T16:47:58.552" v="728" actId="164"/>
          <ac:spMkLst>
            <pc:docMk/>
            <pc:sldMk cId="2690863780" sldId="1124"/>
            <ac:spMk id="8" creationId="{C9BA5482-6A5E-43CB-A05A-8F09C9CC1962}"/>
          </ac:spMkLst>
        </pc:spChg>
        <pc:spChg chg="add mod">
          <ac:chgData name="Doug Tyson" userId="8cc5704abe1e0291" providerId="LiveId" clId="{B1085DD4-E740-46B2-8DE3-5FB59E55658E}" dt="2018-04-14T16:47:58.552" v="728" actId="164"/>
          <ac:spMkLst>
            <pc:docMk/>
            <pc:sldMk cId="2690863780" sldId="1124"/>
            <ac:spMk id="9" creationId="{C6C88298-BE3F-4908-BF9C-0F38B320456B}"/>
          </ac:spMkLst>
        </pc:spChg>
        <pc:grpChg chg="add del mod">
          <ac:chgData name="Doug Tyson" userId="8cc5704abe1e0291" providerId="LiveId" clId="{B1085DD4-E740-46B2-8DE3-5FB59E55658E}" dt="2018-04-14T16:48:07.578" v="730" actId="478"/>
          <ac:grpSpMkLst>
            <pc:docMk/>
            <pc:sldMk cId="2690863780" sldId="1124"/>
            <ac:grpSpMk id="10" creationId="{1F81C9F2-79D8-4C53-AB10-C9CDE027CBCB}"/>
          </ac:grpSpMkLst>
        </pc:grpChg>
        <pc:picChg chg="add mod">
          <ac:chgData name="Doug Tyson" userId="8cc5704abe1e0291" providerId="LiveId" clId="{B1085DD4-E740-46B2-8DE3-5FB59E55658E}" dt="2018-04-14T16:46:35.511" v="695" actId="1076"/>
          <ac:picMkLst>
            <pc:docMk/>
            <pc:sldMk cId="2690863780" sldId="1124"/>
            <ac:picMk id="6" creationId="{A60CD3F6-DFCC-4E3B-A9F5-910D5FFF57F2}"/>
          </ac:picMkLst>
        </pc:picChg>
      </pc:sldChg>
      <pc:sldChg chg="addSp delSp modSp add">
        <pc:chgData name="Doug Tyson" userId="8cc5704abe1e0291" providerId="LiveId" clId="{B1085DD4-E740-46B2-8DE3-5FB59E55658E}" dt="2018-04-14T18:37:26.585" v="1317" actId="478"/>
        <pc:sldMkLst>
          <pc:docMk/>
          <pc:sldMk cId="881369523" sldId="1125"/>
        </pc:sldMkLst>
        <pc:spChg chg="mod ord">
          <ac:chgData name="Doug Tyson" userId="8cc5704abe1e0291" providerId="LiveId" clId="{B1085DD4-E740-46B2-8DE3-5FB59E55658E}" dt="2018-04-14T17:51:58.870" v="806" actId="20577"/>
          <ac:spMkLst>
            <pc:docMk/>
            <pc:sldMk cId="881369523" sldId="1125"/>
            <ac:spMk id="3" creationId="{DE0CE231-CC1C-485A-A0CE-F85EA49951F0}"/>
          </ac:spMkLst>
        </pc:spChg>
        <pc:spChg chg="del">
          <ac:chgData name="Doug Tyson" userId="8cc5704abe1e0291" providerId="LiveId" clId="{B1085DD4-E740-46B2-8DE3-5FB59E55658E}" dt="2018-04-14T16:43:13.054" v="661" actId="478"/>
          <ac:spMkLst>
            <pc:docMk/>
            <pc:sldMk cId="881369523" sldId="1125"/>
            <ac:spMk id="4" creationId="{A62A24E1-A047-460E-BA5E-392212874E5E}"/>
          </ac:spMkLst>
        </pc:spChg>
        <pc:spChg chg="add del">
          <ac:chgData name="Doug Tyson" userId="8cc5704abe1e0291" providerId="LiveId" clId="{B1085DD4-E740-46B2-8DE3-5FB59E55658E}" dt="2018-04-14T16:43:10.777" v="660" actId="478"/>
          <ac:spMkLst>
            <pc:docMk/>
            <pc:sldMk cId="881369523" sldId="1125"/>
            <ac:spMk id="5" creationId="{75A62703-A2C6-430A-AE13-F8EEE49F67ED}"/>
          </ac:spMkLst>
        </pc:spChg>
        <pc:spChg chg="del">
          <ac:chgData name="Doug Tyson" userId="8cc5704abe1e0291" providerId="LiveId" clId="{B1085DD4-E740-46B2-8DE3-5FB59E55658E}" dt="2018-04-14T17:49:14.112" v="758" actId="478"/>
          <ac:spMkLst>
            <pc:docMk/>
            <pc:sldMk cId="881369523" sldId="1125"/>
            <ac:spMk id="10" creationId="{06532BAE-900D-46FC-BE2C-317E1068F02E}"/>
          </ac:spMkLst>
        </pc:spChg>
        <pc:spChg chg="del mod topLvl">
          <ac:chgData name="Doug Tyson" userId="8cc5704abe1e0291" providerId="LiveId" clId="{B1085DD4-E740-46B2-8DE3-5FB59E55658E}" dt="2018-04-14T17:51:45.902" v="801" actId="478"/>
          <ac:spMkLst>
            <pc:docMk/>
            <pc:sldMk cId="881369523" sldId="1125"/>
            <ac:spMk id="11" creationId="{2D0233C2-01CF-4962-91A2-136ADA513835}"/>
          </ac:spMkLst>
        </pc:spChg>
        <pc:spChg chg="add del mod">
          <ac:chgData name="Doug Tyson" userId="8cc5704abe1e0291" providerId="LiveId" clId="{B1085DD4-E740-46B2-8DE3-5FB59E55658E}" dt="2018-04-14T17:51:52.648" v="803" actId="478"/>
          <ac:spMkLst>
            <pc:docMk/>
            <pc:sldMk cId="881369523" sldId="1125"/>
            <ac:spMk id="12" creationId="{094C3BB5-3DF9-4D67-A27B-291FFF880FA7}"/>
          </ac:spMkLst>
        </pc:spChg>
        <pc:spChg chg="add del mod">
          <ac:chgData name="Doug Tyson" userId="8cc5704abe1e0291" providerId="LiveId" clId="{B1085DD4-E740-46B2-8DE3-5FB59E55658E}" dt="2018-04-14T17:51:48.672" v="802" actId="478"/>
          <ac:spMkLst>
            <pc:docMk/>
            <pc:sldMk cId="881369523" sldId="1125"/>
            <ac:spMk id="13" creationId="{7F99167D-775A-4E5A-9EF0-DC6D371AD222}"/>
          </ac:spMkLst>
        </pc:spChg>
        <pc:spChg chg="add del">
          <ac:chgData name="Doug Tyson" userId="8cc5704abe1e0291" providerId="LiveId" clId="{B1085DD4-E740-46B2-8DE3-5FB59E55658E}" dt="2018-04-14T18:37:26.585" v="1317" actId="478"/>
          <ac:spMkLst>
            <pc:docMk/>
            <pc:sldMk cId="881369523" sldId="1125"/>
            <ac:spMk id="14" creationId="{D7B21CE8-98FF-4831-957A-DBBEFBEBC86F}"/>
          </ac:spMkLst>
        </pc:spChg>
        <pc:spChg chg="add del">
          <ac:chgData name="Doug Tyson" userId="8cc5704abe1e0291" providerId="LiveId" clId="{B1085DD4-E740-46B2-8DE3-5FB59E55658E}" dt="2018-04-14T18:37:26.585" v="1317" actId="478"/>
          <ac:spMkLst>
            <pc:docMk/>
            <pc:sldMk cId="881369523" sldId="1125"/>
            <ac:spMk id="15" creationId="{7C355AD3-B15A-44DA-816E-118BBFC01ABC}"/>
          </ac:spMkLst>
        </pc:spChg>
        <pc:spChg chg="add del">
          <ac:chgData name="Doug Tyson" userId="8cc5704abe1e0291" providerId="LiveId" clId="{B1085DD4-E740-46B2-8DE3-5FB59E55658E}" dt="2018-04-14T18:37:26.585" v="1317" actId="478"/>
          <ac:spMkLst>
            <pc:docMk/>
            <pc:sldMk cId="881369523" sldId="1125"/>
            <ac:spMk id="16" creationId="{F57C25AF-53F2-4194-8BAB-5729A5542631}"/>
          </ac:spMkLst>
        </pc:spChg>
        <pc:grpChg chg="add del mod">
          <ac:chgData name="Doug Tyson" userId="8cc5704abe1e0291" providerId="LiveId" clId="{B1085DD4-E740-46B2-8DE3-5FB59E55658E}" dt="2018-04-14T17:49:24.419" v="761" actId="478"/>
          <ac:grpSpMkLst>
            <pc:docMk/>
            <pc:sldMk cId="881369523" sldId="1125"/>
            <ac:grpSpMk id="8" creationId="{7A0ED6CD-3652-40CF-8405-A0DEEE57FFC6}"/>
          </ac:grpSpMkLst>
        </pc:grpChg>
        <pc:picChg chg="add mod">
          <ac:chgData name="Doug Tyson" userId="8cc5704abe1e0291" providerId="LiveId" clId="{B1085DD4-E740-46B2-8DE3-5FB59E55658E}" dt="2018-04-14T17:45:47.140" v="733" actId="1076"/>
          <ac:picMkLst>
            <pc:docMk/>
            <pc:sldMk cId="881369523" sldId="1125"/>
            <ac:picMk id="6" creationId="{88894CD2-4E52-4078-9580-2266BF06F50E}"/>
          </ac:picMkLst>
        </pc:picChg>
        <pc:picChg chg="add mod">
          <ac:chgData name="Doug Tyson" userId="8cc5704abe1e0291" providerId="LiveId" clId="{B1085DD4-E740-46B2-8DE3-5FB59E55658E}" dt="2018-04-14T17:47:31.555" v="747" actId="1076"/>
          <ac:picMkLst>
            <pc:docMk/>
            <pc:sldMk cId="881369523" sldId="1125"/>
            <ac:picMk id="7" creationId="{3188C9F6-F955-4530-B84A-F5FBBD2991BA}"/>
          </ac:picMkLst>
        </pc:picChg>
        <pc:cxnChg chg="del topLvl">
          <ac:chgData name="Doug Tyson" userId="8cc5704abe1e0291" providerId="LiveId" clId="{B1085DD4-E740-46B2-8DE3-5FB59E55658E}" dt="2018-04-14T17:49:24.419" v="761" actId="478"/>
          <ac:cxnSpMkLst>
            <pc:docMk/>
            <pc:sldMk cId="881369523" sldId="1125"/>
            <ac:cxnSpMk id="9" creationId="{A91FA48E-2F64-4B79-951F-A56462BD2984}"/>
          </ac:cxnSpMkLst>
        </pc:cxnChg>
      </pc:sldChg>
      <pc:sldChg chg="add del">
        <pc:chgData name="Doug Tyson" userId="8cc5704abe1e0291" providerId="LiveId" clId="{B1085DD4-E740-46B2-8DE3-5FB59E55658E}" dt="2018-04-14T16:43:38.750" v="664" actId="2696"/>
        <pc:sldMkLst>
          <pc:docMk/>
          <pc:sldMk cId="3128963436" sldId="1126"/>
        </pc:sldMkLst>
      </pc:sldChg>
      <pc:sldChg chg="addSp delSp modSp add ord">
        <pc:chgData name="Doug Tyson" userId="8cc5704abe1e0291" providerId="LiveId" clId="{B1085DD4-E740-46B2-8DE3-5FB59E55658E}" dt="2018-04-14T16:45:19.633" v="687" actId="20577"/>
        <pc:sldMkLst>
          <pc:docMk/>
          <pc:sldMk cId="954550696" sldId="1127"/>
        </pc:sldMkLst>
        <pc:spChg chg="mod">
          <ac:chgData name="Doug Tyson" userId="8cc5704abe1e0291" providerId="LiveId" clId="{B1085DD4-E740-46B2-8DE3-5FB59E55658E}" dt="2018-04-14T16:43:48.771" v="666" actId="20577"/>
          <ac:spMkLst>
            <pc:docMk/>
            <pc:sldMk cId="954550696" sldId="1127"/>
            <ac:spMk id="3" creationId="{DE0CE231-CC1C-485A-A0CE-F85EA49951F0}"/>
          </ac:spMkLst>
        </pc:spChg>
        <pc:picChg chg="mod">
          <ac:chgData name="Doug Tyson" userId="8cc5704abe1e0291" providerId="LiveId" clId="{B1085DD4-E740-46B2-8DE3-5FB59E55658E}" dt="2018-04-14T16:45:16.694" v="686" actId="14100"/>
          <ac:picMkLst>
            <pc:docMk/>
            <pc:sldMk cId="954550696" sldId="1127"/>
            <ac:picMk id="6" creationId="{372AB0A3-59AA-42D1-AC0D-4FD5F7025173}"/>
          </ac:picMkLst>
        </pc:picChg>
        <pc:picChg chg="del">
          <ac:chgData name="Doug Tyson" userId="8cc5704abe1e0291" providerId="LiveId" clId="{B1085DD4-E740-46B2-8DE3-5FB59E55658E}" dt="2018-04-14T16:43:52.248" v="668" actId="478"/>
          <ac:picMkLst>
            <pc:docMk/>
            <pc:sldMk cId="954550696" sldId="1127"/>
            <ac:picMk id="7" creationId="{CB401428-BEE3-4DC8-87C1-FFADD3A3951D}"/>
          </ac:picMkLst>
        </pc:picChg>
        <pc:picChg chg="del">
          <ac:chgData name="Doug Tyson" userId="8cc5704abe1e0291" providerId="LiveId" clId="{B1085DD4-E740-46B2-8DE3-5FB59E55658E}" dt="2018-04-14T16:43:51.498" v="667" actId="478"/>
          <ac:picMkLst>
            <pc:docMk/>
            <pc:sldMk cId="954550696" sldId="1127"/>
            <ac:picMk id="8" creationId="{2E1D5E16-F1B9-48A6-9665-1EC66E00B012}"/>
          </ac:picMkLst>
        </pc:picChg>
        <pc:picChg chg="add del mod">
          <ac:chgData name="Doug Tyson" userId="8cc5704abe1e0291" providerId="LiveId" clId="{B1085DD4-E740-46B2-8DE3-5FB59E55658E}" dt="2018-04-14T16:44:34.338" v="680" actId="20577"/>
          <ac:picMkLst>
            <pc:docMk/>
            <pc:sldMk cId="954550696" sldId="1127"/>
            <ac:picMk id="9" creationId="{61BF62F5-9D12-4000-8681-FD35B2AE2DC2}"/>
          </ac:picMkLst>
        </pc:picChg>
      </pc:sldChg>
      <pc:sldChg chg="addSp delSp modSp add ord">
        <pc:chgData name="Doug Tyson" userId="8cc5704abe1e0291" providerId="LiveId" clId="{B1085DD4-E740-46B2-8DE3-5FB59E55658E}" dt="2018-04-14T16:45:21.071" v="688" actId="20577"/>
        <pc:sldMkLst>
          <pc:docMk/>
          <pc:sldMk cId="163203419" sldId="1128"/>
        </pc:sldMkLst>
        <pc:spChg chg="mod">
          <ac:chgData name="Doug Tyson" userId="8cc5704abe1e0291" providerId="LiveId" clId="{B1085DD4-E740-46B2-8DE3-5FB59E55658E}" dt="2018-04-14T16:44:07.779" v="672" actId="6549"/>
          <ac:spMkLst>
            <pc:docMk/>
            <pc:sldMk cId="163203419" sldId="1128"/>
            <ac:spMk id="3" creationId="{DE0CE231-CC1C-485A-A0CE-F85EA49951F0}"/>
          </ac:spMkLst>
        </pc:spChg>
        <pc:picChg chg="del">
          <ac:chgData name="Doug Tyson" userId="8cc5704abe1e0291" providerId="LiveId" clId="{B1085DD4-E740-46B2-8DE3-5FB59E55658E}" dt="2018-04-14T16:44:21.163" v="675" actId="478"/>
          <ac:picMkLst>
            <pc:docMk/>
            <pc:sldMk cId="163203419" sldId="1128"/>
            <ac:picMk id="6" creationId="{372AB0A3-59AA-42D1-AC0D-4FD5F7025173}"/>
          </ac:picMkLst>
        </pc:picChg>
        <pc:picChg chg="del">
          <ac:chgData name="Doug Tyson" userId="8cc5704abe1e0291" providerId="LiveId" clId="{B1085DD4-E740-46B2-8DE3-5FB59E55658E}" dt="2018-04-14T16:44:23.091" v="676" actId="20577"/>
          <ac:picMkLst>
            <pc:docMk/>
            <pc:sldMk cId="163203419" sldId="1128"/>
            <ac:picMk id="7" creationId="{CB401428-BEE3-4DC8-87C1-FFADD3A3951D}"/>
          </ac:picMkLst>
        </pc:picChg>
        <pc:picChg chg="del">
          <ac:chgData name="Doug Tyson" userId="8cc5704abe1e0291" providerId="LiveId" clId="{B1085DD4-E740-46B2-8DE3-5FB59E55658E}" dt="2018-04-14T16:44:48.021" v="681" actId="478"/>
          <ac:picMkLst>
            <pc:docMk/>
            <pc:sldMk cId="163203419" sldId="1128"/>
            <ac:picMk id="8" creationId="{2E1D5E16-F1B9-48A6-9665-1EC66E00B012}"/>
          </ac:picMkLst>
        </pc:picChg>
        <pc:picChg chg="add mod">
          <ac:chgData name="Doug Tyson" userId="8cc5704abe1e0291" providerId="LiveId" clId="{B1085DD4-E740-46B2-8DE3-5FB59E55658E}" dt="2018-04-14T16:45:12.745" v="685" actId="14100"/>
          <ac:picMkLst>
            <pc:docMk/>
            <pc:sldMk cId="163203419" sldId="1128"/>
            <ac:picMk id="9" creationId="{BF5C17CF-5E16-4F1C-8FC6-868530878FA7}"/>
          </ac:picMkLst>
        </pc:picChg>
      </pc:sldChg>
      <pc:sldChg chg="add">
        <pc:chgData name="Doug Tyson" userId="8cc5704abe1e0291" providerId="LiveId" clId="{B1085DD4-E740-46B2-8DE3-5FB59E55658E}" dt="2018-04-14T16:48:04.566" v="729" actId="20577"/>
        <pc:sldMkLst>
          <pc:docMk/>
          <pc:sldMk cId="1296763971" sldId="1129"/>
        </pc:sldMkLst>
      </pc:sldChg>
      <pc:sldChg chg="addSp delSp modSp add del">
        <pc:chgData name="Doug Tyson" userId="8cc5704abe1e0291" providerId="LiveId" clId="{B1085DD4-E740-46B2-8DE3-5FB59E55658E}" dt="2018-04-14T18:37:47.913" v="1320" actId="478"/>
        <pc:sldMkLst>
          <pc:docMk/>
          <pc:sldMk cId="1796176919" sldId="1130"/>
        </pc:sldMkLst>
        <pc:spChg chg="mod">
          <ac:chgData name="Doug Tyson" userId="8cc5704abe1e0291" providerId="LiveId" clId="{B1085DD4-E740-46B2-8DE3-5FB59E55658E}" dt="2018-04-14T17:55:49.432" v="817" actId="20577"/>
          <ac:spMkLst>
            <pc:docMk/>
            <pc:sldMk cId="1796176919" sldId="1130"/>
            <ac:spMk id="3" creationId="{DE0CE231-CC1C-485A-A0CE-F85EA49951F0}"/>
          </ac:spMkLst>
        </pc:spChg>
        <pc:spChg chg="add del mod">
          <ac:chgData name="Doug Tyson" userId="8cc5704abe1e0291" providerId="LiveId" clId="{B1085DD4-E740-46B2-8DE3-5FB59E55658E}" dt="2018-04-14T17:55:03.603" v="812" actId="478"/>
          <ac:spMkLst>
            <pc:docMk/>
            <pc:sldMk cId="1796176919" sldId="1130"/>
            <ac:spMk id="5" creationId="{E9583846-F180-4FEA-AD44-4CE67F2AE2B7}"/>
          </ac:spMkLst>
        </pc:spChg>
        <pc:spChg chg="add del mod">
          <ac:chgData name="Doug Tyson" userId="8cc5704abe1e0291" providerId="LiveId" clId="{B1085DD4-E740-46B2-8DE3-5FB59E55658E}" dt="2018-04-14T17:55:03.603" v="812" actId="478"/>
          <ac:spMkLst>
            <pc:docMk/>
            <pc:sldMk cId="1796176919" sldId="1130"/>
            <ac:spMk id="7" creationId="{4B5882A6-98F0-44F0-8F14-E6C15FB7479C}"/>
          </ac:spMkLst>
        </pc:spChg>
        <pc:spChg chg="add del mod">
          <ac:chgData name="Doug Tyson" userId="8cc5704abe1e0291" providerId="LiveId" clId="{B1085DD4-E740-46B2-8DE3-5FB59E55658E}" dt="2018-04-14T17:55:03.603" v="812" actId="478"/>
          <ac:spMkLst>
            <pc:docMk/>
            <pc:sldMk cId="1796176919" sldId="1130"/>
            <ac:spMk id="8" creationId="{CB30D20C-17DA-4E37-B563-3BE4C78E3329}"/>
          </ac:spMkLst>
        </pc:spChg>
        <pc:spChg chg="add mod">
          <ac:chgData name="Doug Tyson" userId="8cc5704abe1e0291" providerId="LiveId" clId="{B1085DD4-E740-46B2-8DE3-5FB59E55658E}" dt="2018-04-14T17:57:51.199" v="849" actId="164"/>
          <ac:spMkLst>
            <pc:docMk/>
            <pc:sldMk cId="1796176919" sldId="1130"/>
            <ac:spMk id="9" creationId="{E51C0C0B-C85D-4182-8EEE-D13F79E9C13F}"/>
          </ac:spMkLst>
        </pc:spChg>
        <pc:spChg chg="add del mod">
          <ac:chgData name="Doug Tyson" userId="8cc5704abe1e0291" providerId="LiveId" clId="{B1085DD4-E740-46B2-8DE3-5FB59E55658E}" dt="2018-04-14T17:57:51.199" v="849" actId="164"/>
          <ac:spMkLst>
            <pc:docMk/>
            <pc:sldMk cId="1796176919" sldId="1130"/>
            <ac:spMk id="10" creationId="{58174CC2-8B15-4CE5-AD15-2354FD901282}"/>
          </ac:spMkLst>
        </pc:spChg>
        <pc:spChg chg="add mod">
          <ac:chgData name="Doug Tyson" userId="8cc5704abe1e0291" providerId="LiveId" clId="{B1085DD4-E740-46B2-8DE3-5FB59E55658E}" dt="2018-04-14T17:57:51.199" v="849" actId="164"/>
          <ac:spMkLst>
            <pc:docMk/>
            <pc:sldMk cId="1796176919" sldId="1130"/>
            <ac:spMk id="11" creationId="{9098002D-3F95-4EEC-B330-A4FEC27348BC}"/>
          </ac:spMkLst>
        </pc:spChg>
        <pc:spChg chg="add mod">
          <ac:chgData name="Doug Tyson" userId="8cc5704abe1e0291" providerId="LiveId" clId="{B1085DD4-E740-46B2-8DE3-5FB59E55658E}" dt="2018-04-14T17:57:27.421" v="848" actId="164"/>
          <ac:spMkLst>
            <pc:docMk/>
            <pc:sldMk cId="1796176919" sldId="1130"/>
            <ac:spMk id="12" creationId="{5D846497-2910-40F1-8F34-953554CEABB3}"/>
          </ac:spMkLst>
        </pc:spChg>
        <pc:spChg chg="add mod">
          <ac:chgData name="Doug Tyson" userId="8cc5704abe1e0291" providerId="LiveId" clId="{B1085DD4-E740-46B2-8DE3-5FB59E55658E}" dt="2018-04-14T17:57:27.421" v="848" actId="164"/>
          <ac:spMkLst>
            <pc:docMk/>
            <pc:sldMk cId="1796176919" sldId="1130"/>
            <ac:spMk id="13" creationId="{968F2A63-744D-49E0-89E2-0970F2083D4C}"/>
          </ac:spMkLst>
        </pc:spChg>
        <pc:spChg chg="add mod">
          <ac:chgData name="Doug Tyson" userId="8cc5704abe1e0291" providerId="LiveId" clId="{B1085DD4-E740-46B2-8DE3-5FB59E55658E}" dt="2018-04-14T17:57:27.421" v="848" actId="164"/>
          <ac:spMkLst>
            <pc:docMk/>
            <pc:sldMk cId="1796176919" sldId="1130"/>
            <ac:spMk id="14" creationId="{0BE57C1E-20B2-4AFC-8051-9583712B8838}"/>
          </ac:spMkLst>
        </pc:spChg>
        <pc:grpChg chg="add del mod">
          <ac:chgData name="Doug Tyson" userId="8cc5704abe1e0291" providerId="LiveId" clId="{B1085DD4-E740-46B2-8DE3-5FB59E55658E}" dt="2018-04-14T18:37:46.191" v="1319" actId="478"/>
          <ac:grpSpMkLst>
            <pc:docMk/>
            <pc:sldMk cId="1796176919" sldId="1130"/>
            <ac:grpSpMk id="4" creationId="{5D5ADE77-D8A4-40EE-B186-B1F273BCA27F}"/>
          </ac:grpSpMkLst>
        </pc:grpChg>
        <pc:grpChg chg="add del mod">
          <ac:chgData name="Doug Tyson" userId="8cc5704abe1e0291" providerId="LiveId" clId="{B1085DD4-E740-46B2-8DE3-5FB59E55658E}" dt="2018-04-14T18:37:47.913" v="1320" actId="478"/>
          <ac:grpSpMkLst>
            <pc:docMk/>
            <pc:sldMk cId="1796176919" sldId="1130"/>
            <ac:grpSpMk id="15" creationId="{6A2419DD-C955-48ED-A717-1AC4493A8DB1}"/>
          </ac:grpSpMkLst>
        </pc:grpChg>
      </pc:sldChg>
      <pc:sldChg chg="addSp delSp modSp add">
        <pc:chgData name="Doug Tyson" userId="8cc5704abe1e0291" providerId="LiveId" clId="{B1085DD4-E740-46B2-8DE3-5FB59E55658E}" dt="2018-04-14T18:47:21.830" v="1414" actId="1036"/>
        <pc:sldMkLst>
          <pc:docMk/>
          <pc:sldMk cId="2799845145" sldId="1131"/>
        </pc:sldMkLst>
        <pc:spChg chg="mod">
          <ac:chgData name="Doug Tyson" userId="8cc5704abe1e0291" providerId="LiveId" clId="{B1085DD4-E740-46B2-8DE3-5FB59E55658E}" dt="2018-04-14T17:51:25.681" v="794" actId="20577"/>
          <ac:spMkLst>
            <pc:docMk/>
            <pc:sldMk cId="2799845145" sldId="1131"/>
            <ac:spMk id="3" creationId="{DE0CE231-CC1C-485A-A0CE-F85EA49951F0}"/>
          </ac:spMkLst>
        </pc:spChg>
        <pc:spChg chg="add mod">
          <ac:chgData name="Doug Tyson" userId="8cc5704abe1e0291" providerId="LiveId" clId="{B1085DD4-E740-46B2-8DE3-5FB59E55658E}" dt="2018-04-14T17:52:12.031" v="807" actId="14100"/>
          <ac:spMkLst>
            <pc:docMk/>
            <pc:sldMk cId="2799845145" sldId="1131"/>
            <ac:spMk id="9" creationId="{3E7C3879-90F7-406D-9A2A-94A8A2508F89}"/>
          </ac:spMkLst>
        </pc:spChg>
        <pc:spChg chg="add mod">
          <ac:chgData name="Doug Tyson" userId="8cc5704abe1e0291" providerId="LiveId" clId="{B1085DD4-E740-46B2-8DE3-5FB59E55658E}" dt="2018-04-14T18:44:32.298" v="1388" actId="1037"/>
          <ac:spMkLst>
            <pc:docMk/>
            <pc:sldMk cId="2799845145" sldId="1131"/>
            <ac:spMk id="10" creationId="{F1432E5E-5B07-49C4-B7C8-37A366113132}"/>
          </ac:spMkLst>
        </pc:spChg>
        <pc:spChg chg="mod">
          <ac:chgData name="Doug Tyson" userId="8cc5704abe1e0291" providerId="LiveId" clId="{B1085DD4-E740-46B2-8DE3-5FB59E55658E}" dt="2018-04-14T17:51:35.055" v="800" actId="1038"/>
          <ac:spMkLst>
            <pc:docMk/>
            <pc:sldMk cId="2799845145" sldId="1131"/>
            <ac:spMk id="11" creationId="{2D0233C2-01CF-4962-91A2-136ADA513835}"/>
          </ac:spMkLst>
        </pc:spChg>
        <pc:spChg chg="mod">
          <ac:chgData name="Doug Tyson" userId="8cc5704abe1e0291" providerId="LiveId" clId="{B1085DD4-E740-46B2-8DE3-5FB59E55658E}" dt="2018-04-14T18:47:21.830" v="1414" actId="1036"/>
          <ac:spMkLst>
            <pc:docMk/>
            <pc:sldMk cId="2799845145" sldId="1131"/>
            <ac:spMk id="12" creationId="{094C3BB5-3DF9-4D67-A27B-291FFF880FA7}"/>
          </ac:spMkLst>
        </pc:spChg>
        <pc:spChg chg="mod">
          <ac:chgData name="Doug Tyson" userId="8cc5704abe1e0291" providerId="LiveId" clId="{B1085DD4-E740-46B2-8DE3-5FB59E55658E}" dt="2018-04-14T18:47:18.943" v="1411" actId="1036"/>
          <ac:spMkLst>
            <pc:docMk/>
            <pc:sldMk cId="2799845145" sldId="1131"/>
            <ac:spMk id="13" creationId="{7F99167D-775A-4E5A-9EF0-DC6D371AD222}"/>
          </ac:spMkLst>
        </pc:spChg>
        <pc:spChg chg="add mod">
          <ac:chgData name="Doug Tyson" userId="8cc5704abe1e0291" providerId="LiveId" clId="{B1085DD4-E740-46B2-8DE3-5FB59E55658E}" dt="2018-04-14T18:44:41.077" v="1394" actId="1036"/>
          <ac:spMkLst>
            <pc:docMk/>
            <pc:sldMk cId="2799845145" sldId="1131"/>
            <ac:spMk id="14" creationId="{76169C09-1B66-4628-8BE3-BC6BA88D659B}"/>
          </ac:spMkLst>
        </pc:spChg>
        <pc:picChg chg="del mod">
          <ac:chgData name="Doug Tyson" userId="8cc5704abe1e0291" providerId="LiveId" clId="{B1085DD4-E740-46B2-8DE3-5FB59E55658E}" dt="2018-04-14T18:45:37.207" v="1395" actId="478"/>
          <ac:picMkLst>
            <pc:docMk/>
            <pc:sldMk cId="2799845145" sldId="1131"/>
            <ac:picMk id="7" creationId="{3188C9F6-F955-4530-B84A-F5FBBD2991BA}"/>
          </ac:picMkLst>
        </pc:picChg>
        <pc:picChg chg="add mod ord">
          <ac:chgData name="Doug Tyson" userId="8cc5704abe1e0291" providerId="LiveId" clId="{B1085DD4-E740-46B2-8DE3-5FB59E55658E}" dt="2018-04-14T18:47:01.584" v="1405" actId="1036"/>
          <ac:picMkLst>
            <pc:docMk/>
            <pc:sldMk cId="2799845145" sldId="1131"/>
            <ac:picMk id="15" creationId="{076BF942-7405-4195-8C23-71FAA8005E8B}"/>
          </ac:picMkLst>
        </pc:picChg>
      </pc:sldChg>
      <pc:sldChg chg="addSp delSp modSp add">
        <pc:chgData name="Doug Tyson" userId="8cc5704abe1e0291" providerId="LiveId" clId="{B1085DD4-E740-46B2-8DE3-5FB59E55658E}" dt="2018-04-14T18:39:29.087" v="1340" actId="478"/>
        <pc:sldMkLst>
          <pc:docMk/>
          <pc:sldMk cId="3197011784" sldId="1132"/>
        </pc:sldMkLst>
        <pc:spChg chg="del">
          <ac:chgData name="Doug Tyson" userId="8cc5704abe1e0291" providerId="LiveId" clId="{B1085DD4-E740-46B2-8DE3-5FB59E55658E}" dt="2018-04-14T18:09:06.624" v="920" actId="478"/>
          <ac:spMkLst>
            <pc:docMk/>
            <pc:sldMk cId="3197011784" sldId="1132"/>
            <ac:spMk id="4" creationId="{932EDDE7-42E9-4031-89C5-1CAA8F5B50B0}"/>
          </ac:spMkLst>
        </pc:spChg>
        <pc:spChg chg="add mod">
          <ac:chgData name="Doug Tyson" userId="8cc5704abe1e0291" providerId="LiveId" clId="{B1085DD4-E740-46B2-8DE3-5FB59E55658E}" dt="2018-04-14T18:14:55.415" v="981" actId="1076"/>
          <ac:spMkLst>
            <pc:docMk/>
            <pc:sldMk cId="3197011784" sldId="1132"/>
            <ac:spMk id="5" creationId="{2675836A-9426-4564-B28A-0F4B3904F06A}"/>
          </ac:spMkLst>
        </pc:spChg>
        <pc:spChg chg="del mod">
          <ac:chgData name="Doug Tyson" userId="8cc5704abe1e0291" providerId="LiveId" clId="{B1085DD4-E740-46B2-8DE3-5FB59E55658E}" dt="2018-04-14T18:39:27.291" v="1339" actId="478"/>
          <ac:spMkLst>
            <pc:docMk/>
            <pc:sldMk cId="3197011784" sldId="1132"/>
            <ac:spMk id="6" creationId="{4632FD21-0CE8-47AA-972E-0D070D9A0737}"/>
          </ac:spMkLst>
        </pc:spChg>
        <pc:spChg chg="mod">
          <ac:chgData name="Doug Tyson" userId="8cc5704abe1e0291" providerId="LiveId" clId="{B1085DD4-E740-46B2-8DE3-5FB59E55658E}" dt="2018-04-14T18:14:14.949" v="974" actId="20577"/>
          <ac:spMkLst>
            <pc:docMk/>
            <pc:sldMk cId="3197011784" sldId="1132"/>
            <ac:spMk id="12" creationId="{160C2FAA-3C44-4026-87BF-4DA42BE5650D}"/>
          </ac:spMkLst>
        </pc:spChg>
        <pc:picChg chg="del">
          <ac:chgData name="Doug Tyson" userId="8cc5704abe1e0291" providerId="LiveId" clId="{B1085DD4-E740-46B2-8DE3-5FB59E55658E}" dt="2018-04-14T18:09:04.952" v="919" actId="478"/>
          <ac:picMkLst>
            <pc:docMk/>
            <pc:sldMk cId="3197011784" sldId="1132"/>
            <ac:picMk id="3" creationId="{0973DFA2-16B7-4C08-83A0-D5BCD3A4CEFB}"/>
          </ac:picMkLst>
        </pc:picChg>
        <pc:picChg chg="add mod">
          <ac:chgData name="Doug Tyson" userId="8cc5704abe1e0291" providerId="LiveId" clId="{B1085DD4-E740-46B2-8DE3-5FB59E55658E}" dt="2018-04-14T18:14:35.960" v="977" actId="1076"/>
          <ac:picMkLst>
            <pc:docMk/>
            <pc:sldMk cId="3197011784" sldId="1132"/>
            <ac:picMk id="7" creationId="{30C12174-A07B-48D9-B719-D4550D5A46BE}"/>
          </ac:picMkLst>
        </pc:picChg>
        <pc:picChg chg="add del mod">
          <ac:chgData name="Doug Tyson" userId="8cc5704abe1e0291" providerId="LiveId" clId="{B1085DD4-E740-46B2-8DE3-5FB59E55658E}" dt="2018-04-14T18:26:08.471" v="1072" actId="478"/>
          <ac:picMkLst>
            <pc:docMk/>
            <pc:sldMk cId="3197011784" sldId="1132"/>
            <ac:picMk id="8" creationId="{6363CE4A-01DF-428A-8E49-3787FC2AAD55}"/>
          </ac:picMkLst>
        </pc:picChg>
        <pc:picChg chg="add del mod">
          <ac:chgData name="Doug Tyson" userId="8cc5704abe1e0291" providerId="LiveId" clId="{B1085DD4-E740-46B2-8DE3-5FB59E55658E}" dt="2018-04-14T18:39:29.087" v="1340" actId="478"/>
          <ac:picMkLst>
            <pc:docMk/>
            <pc:sldMk cId="3197011784" sldId="1132"/>
            <ac:picMk id="10" creationId="{4C1CA0CA-3D73-44E2-994A-8EB86201123D}"/>
          </ac:picMkLst>
        </pc:picChg>
      </pc:sldChg>
      <pc:sldChg chg="add del">
        <pc:chgData name="Doug Tyson" userId="8cc5704abe1e0291" providerId="LiveId" clId="{B1085DD4-E740-46B2-8DE3-5FB59E55658E}" dt="2018-04-14T18:35:17.458" v="1245" actId="2696"/>
        <pc:sldMkLst>
          <pc:docMk/>
          <pc:sldMk cId="1494747844" sldId="1133"/>
        </pc:sldMkLst>
      </pc:sldChg>
      <pc:sldChg chg="add del">
        <pc:chgData name="Doug Tyson" userId="8cc5704abe1e0291" providerId="LiveId" clId="{B1085DD4-E740-46B2-8DE3-5FB59E55658E}" dt="2018-04-14T18:35:19.084" v="1246" actId="2696"/>
        <pc:sldMkLst>
          <pc:docMk/>
          <pc:sldMk cId="1868331875" sldId="1134"/>
        </pc:sldMkLst>
      </pc:sldChg>
      <pc:sldChg chg="addSp delSp modSp add">
        <pc:chgData name="Doug Tyson" userId="8cc5704abe1e0291" providerId="LiveId" clId="{B1085DD4-E740-46B2-8DE3-5FB59E55658E}" dt="2018-04-14T18:42:03.323" v="1374" actId="20577"/>
        <pc:sldMkLst>
          <pc:docMk/>
          <pc:sldMk cId="2413979869" sldId="1135"/>
        </pc:sldMkLst>
        <pc:spChg chg="del">
          <ac:chgData name="Doug Tyson" userId="8cc5704abe1e0291" providerId="LiveId" clId="{B1085DD4-E740-46B2-8DE3-5FB59E55658E}" dt="2018-04-14T18:09:10.448" v="922" actId="478"/>
          <ac:spMkLst>
            <pc:docMk/>
            <pc:sldMk cId="2413979869" sldId="1135"/>
            <ac:spMk id="4" creationId="{932EDDE7-42E9-4031-89C5-1CAA8F5B50B0}"/>
          </ac:spMkLst>
        </pc:spChg>
        <pc:spChg chg="del">
          <ac:chgData name="Doug Tyson" userId="8cc5704abe1e0291" providerId="LiveId" clId="{B1085DD4-E740-46B2-8DE3-5FB59E55658E}" dt="2018-04-14T18:26:51.687" v="1079" actId="478"/>
          <ac:spMkLst>
            <pc:docMk/>
            <pc:sldMk cId="2413979869" sldId="1135"/>
            <ac:spMk id="6" creationId="{4632FD21-0CE8-47AA-972E-0D070D9A0737}"/>
          </ac:spMkLst>
        </pc:spChg>
        <pc:spChg chg="add">
          <ac:chgData name="Doug Tyson" userId="8cc5704abe1e0291" providerId="LiveId" clId="{B1085DD4-E740-46B2-8DE3-5FB59E55658E}" dt="2018-04-14T18:26:43.873" v="1078" actId="20577"/>
          <ac:spMkLst>
            <pc:docMk/>
            <pc:sldMk cId="2413979869" sldId="1135"/>
            <ac:spMk id="10" creationId="{32B1EAA6-08CF-41ED-9CF3-4B087E19249B}"/>
          </ac:spMkLst>
        </pc:spChg>
        <pc:spChg chg="add del">
          <ac:chgData name="Doug Tyson" userId="8cc5704abe1e0291" providerId="LiveId" clId="{B1085DD4-E740-46B2-8DE3-5FB59E55658E}" dt="2018-04-14T18:29:58.703" v="1132" actId="478"/>
          <ac:spMkLst>
            <pc:docMk/>
            <pc:sldMk cId="2413979869" sldId="1135"/>
            <ac:spMk id="11" creationId="{CFD14C6E-AF9C-4204-AFEA-A0DC3482D968}"/>
          </ac:spMkLst>
        </pc:spChg>
        <pc:spChg chg="mod">
          <ac:chgData name="Doug Tyson" userId="8cc5704abe1e0291" providerId="LiveId" clId="{B1085DD4-E740-46B2-8DE3-5FB59E55658E}" dt="2018-04-14T18:26:31.784" v="1076" actId="404"/>
          <ac:spMkLst>
            <pc:docMk/>
            <pc:sldMk cId="2413979869" sldId="1135"/>
            <ac:spMk id="12" creationId="{160C2FAA-3C44-4026-87BF-4DA42BE5650D}"/>
          </ac:spMkLst>
        </pc:spChg>
        <pc:spChg chg="add mod">
          <ac:chgData name="Doug Tyson" userId="8cc5704abe1e0291" providerId="LiveId" clId="{B1085DD4-E740-46B2-8DE3-5FB59E55658E}" dt="2018-04-14T18:42:03.323" v="1374" actId="20577"/>
          <ac:spMkLst>
            <pc:docMk/>
            <pc:sldMk cId="2413979869" sldId="1135"/>
            <ac:spMk id="14" creationId="{9FBEBD35-0973-42C1-982F-993A085185F6}"/>
          </ac:spMkLst>
        </pc:spChg>
        <pc:picChg chg="del">
          <ac:chgData name="Doug Tyson" userId="8cc5704abe1e0291" providerId="LiveId" clId="{B1085DD4-E740-46B2-8DE3-5FB59E55658E}" dt="2018-04-14T18:09:08.467" v="921" actId="478"/>
          <ac:picMkLst>
            <pc:docMk/>
            <pc:sldMk cId="2413979869" sldId="1135"/>
            <ac:picMk id="3" creationId="{0973DFA2-16B7-4C08-83A0-D5BCD3A4CEFB}"/>
          </ac:picMkLst>
        </pc:picChg>
        <pc:picChg chg="add del mod">
          <ac:chgData name="Doug Tyson" userId="8cc5704abe1e0291" providerId="LiveId" clId="{B1085DD4-E740-46B2-8DE3-5FB59E55658E}" dt="2018-04-14T18:26:43.414" v="1077" actId="478"/>
          <ac:picMkLst>
            <pc:docMk/>
            <pc:sldMk cId="2413979869" sldId="1135"/>
            <ac:picMk id="5" creationId="{619BC611-0C79-4024-AB3E-04B63ED788F6}"/>
          </ac:picMkLst>
        </pc:picChg>
        <pc:picChg chg="add del mod ord">
          <ac:chgData name="Doug Tyson" userId="8cc5704abe1e0291" providerId="LiveId" clId="{B1085DD4-E740-46B2-8DE3-5FB59E55658E}" dt="2018-04-14T18:29:48.360" v="1129" actId="478"/>
          <ac:picMkLst>
            <pc:docMk/>
            <pc:sldMk cId="2413979869" sldId="1135"/>
            <ac:picMk id="8" creationId="{16ED62F7-063D-4560-B32D-E8F2C0EF119F}"/>
          </ac:picMkLst>
        </pc:picChg>
        <pc:picChg chg="add">
          <ac:chgData name="Doug Tyson" userId="8cc5704abe1e0291" providerId="LiveId" clId="{B1085DD4-E740-46B2-8DE3-5FB59E55658E}" dt="2018-04-14T18:26:43.873" v="1078" actId="20577"/>
          <ac:picMkLst>
            <pc:docMk/>
            <pc:sldMk cId="2413979869" sldId="1135"/>
            <ac:picMk id="9" creationId="{782A5CA4-C731-477B-B138-5B28269913F0}"/>
          </ac:picMkLst>
        </pc:picChg>
        <pc:picChg chg="add del">
          <ac:chgData name="Doug Tyson" userId="8cc5704abe1e0291" providerId="LiveId" clId="{B1085DD4-E740-46B2-8DE3-5FB59E55658E}" dt="2018-04-14T18:29:56.479" v="1131" actId="478"/>
          <ac:picMkLst>
            <pc:docMk/>
            <pc:sldMk cId="2413979869" sldId="1135"/>
            <ac:picMk id="13" creationId="{0BCB2963-8373-457C-87D4-74245D2734B8}"/>
          </ac:picMkLst>
        </pc:picChg>
        <pc:picChg chg="add">
          <ac:chgData name="Doug Tyson" userId="8cc5704abe1e0291" providerId="LiveId" clId="{B1085DD4-E740-46B2-8DE3-5FB59E55658E}" dt="2018-04-14T18:29:59.069" v="1133" actId="20577"/>
          <ac:picMkLst>
            <pc:docMk/>
            <pc:sldMk cId="2413979869" sldId="1135"/>
            <ac:picMk id="15" creationId="{6241E4C7-F67E-4976-ADF2-2D964EE509BC}"/>
          </ac:picMkLst>
        </pc:picChg>
      </pc:sldChg>
      <pc:sldChg chg="add del">
        <pc:chgData name="Doug Tyson" userId="8cc5704abe1e0291" providerId="LiveId" clId="{B1085DD4-E740-46B2-8DE3-5FB59E55658E}" dt="2018-04-14T18:35:54.363" v="1293" actId="20577"/>
        <pc:sldMkLst>
          <pc:docMk/>
          <pc:sldMk cId="1672692793" sldId="1136"/>
        </pc:sldMkLst>
      </pc:sldChg>
      <pc:sldChg chg="delSp modSp add">
        <pc:chgData name="Doug Tyson" userId="8cc5704abe1e0291" providerId="LiveId" clId="{B1085DD4-E740-46B2-8DE3-5FB59E55658E}" dt="2018-04-14T20:04:42.853" v="1422" actId="20577"/>
        <pc:sldMkLst>
          <pc:docMk/>
          <pc:sldMk cId="3341735632" sldId="1136"/>
        </pc:sldMkLst>
        <pc:spChg chg="mod">
          <ac:chgData name="Doug Tyson" userId="8cc5704abe1e0291" providerId="LiveId" clId="{B1085DD4-E740-46B2-8DE3-5FB59E55658E}" dt="2018-04-14T20:04:42.853" v="1422" actId="20577"/>
          <ac:spMkLst>
            <pc:docMk/>
            <pc:sldMk cId="3341735632" sldId="1136"/>
            <ac:spMk id="5" creationId="{B3E34D7B-4316-4794-87B7-7A002EDD8981}"/>
          </ac:spMkLst>
        </pc:spChg>
        <pc:spChg chg="del">
          <ac:chgData name="Doug Tyson" userId="8cc5704abe1e0291" providerId="LiveId" clId="{B1085DD4-E740-46B2-8DE3-5FB59E55658E}" dt="2018-04-14T18:36:25.027" v="1298" actId="478"/>
          <ac:spMkLst>
            <pc:docMk/>
            <pc:sldMk cId="3341735632" sldId="1136"/>
            <ac:spMk id="6" creationId="{73441C50-9458-41FE-96E8-091DA3C84035}"/>
          </ac:spMkLst>
        </pc:spChg>
      </pc:sldChg>
      <pc:sldChg chg="add del">
        <pc:chgData name="Doug Tyson" userId="8cc5704abe1e0291" providerId="LiveId" clId="{B1085DD4-E740-46B2-8DE3-5FB59E55658E}" dt="2018-04-14T18:35:53.775" v="1292" actId="20577"/>
        <pc:sldMkLst>
          <pc:docMk/>
          <pc:sldMk cId="2438186334" sldId="1137"/>
        </pc:sldMkLst>
      </pc:sldChg>
      <pc:sldChg chg="addSp delSp modSp add">
        <pc:chgData name="Doug Tyson" userId="8cc5704abe1e0291" providerId="LiveId" clId="{B1085DD4-E740-46B2-8DE3-5FB59E55658E}" dt="2018-04-14T20:04:50.274" v="1423" actId="20577"/>
        <pc:sldMkLst>
          <pc:docMk/>
          <pc:sldMk cId="3912129812" sldId="1137"/>
        </pc:sldMkLst>
        <pc:spChg chg="del">
          <ac:chgData name="Doug Tyson" userId="8cc5704abe1e0291" providerId="LiveId" clId="{B1085DD4-E740-46B2-8DE3-5FB59E55658E}" dt="2018-04-14T18:36:47.278" v="1314" actId="478"/>
          <ac:spMkLst>
            <pc:docMk/>
            <pc:sldMk cId="3912129812" sldId="1137"/>
            <ac:spMk id="5" creationId="{B3E34D7B-4316-4794-87B7-7A002EDD8981}"/>
          </ac:spMkLst>
        </pc:spChg>
        <pc:spChg chg="add mod">
          <ac:chgData name="Doug Tyson" userId="8cc5704abe1e0291" providerId="LiveId" clId="{B1085DD4-E740-46B2-8DE3-5FB59E55658E}" dt="2018-04-14T20:04:50.274" v="1423" actId="20577"/>
          <ac:spMkLst>
            <pc:docMk/>
            <pc:sldMk cId="3912129812" sldId="1137"/>
            <ac:spMk id="7" creationId="{83A02A40-00F9-4C2E-94F5-DE3C1EBDCE70}"/>
          </ac:spMkLst>
        </pc:spChg>
      </pc:sldChg>
      <pc:sldChg chg="addSp delSp add">
        <pc:chgData name="Doug Tyson" userId="8cc5704abe1e0291" providerId="LiveId" clId="{B1085DD4-E740-46B2-8DE3-5FB59E55658E}" dt="2018-04-14T18:47:45.250" v="1415" actId="20577"/>
        <pc:sldMkLst>
          <pc:docMk/>
          <pc:sldMk cId="1906358981" sldId="1138"/>
        </pc:sldMkLst>
        <pc:spChg chg="add">
          <ac:chgData name="Doug Tyson" userId="8cc5704abe1e0291" providerId="LiveId" clId="{B1085DD4-E740-46B2-8DE3-5FB59E55658E}" dt="2018-04-14T18:47:45.250" v="1415" actId="20577"/>
          <ac:spMkLst>
            <pc:docMk/>
            <pc:sldMk cId="1906358981" sldId="1138"/>
            <ac:spMk id="9" creationId="{CF13C1E8-5138-49F0-9FF5-A354D0641904}"/>
          </ac:spMkLst>
        </pc:spChg>
        <pc:spChg chg="add">
          <ac:chgData name="Doug Tyson" userId="8cc5704abe1e0291" providerId="LiveId" clId="{B1085DD4-E740-46B2-8DE3-5FB59E55658E}" dt="2018-04-14T18:47:45.250" v="1415" actId="20577"/>
          <ac:spMkLst>
            <pc:docMk/>
            <pc:sldMk cId="1906358981" sldId="1138"/>
            <ac:spMk id="10" creationId="{D8231B2E-CF22-475E-B2A9-E5F72FED0AB9}"/>
          </ac:spMkLst>
        </pc:spChg>
        <pc:spChg chg="del">
          <ac:chgData name="Doug Tyson" userId="8cc5704abe1e0291" providerId="LiveId" clId="{B1085DD4-E740-46B2-8DE3-5FB59E55658E}" dt="2018-04-14T18:47:14.269" v="1406" actId="478"/>
          <ac:spMkLst>
            <pc:docMk/>
            <pc:sldMk cId="1906358981" sldId="1138"/>
            <ac:spMk id="15" creationId="{7C355AD3-B15A-44DA-816E-118BBFC01ABC}"/>
          </ac:spMkLst>
        </pc:spChg>
        <pc:spChg chg="del">
          <ac:chgData name="Doug Tyson" userId="8cc5704abe1e0291" providerId="LiveId" clId="{B1085DD4-E740-46B2-8DE3-5FB59E55658E}" dt="2018-04-14T18:47:14.269" v="1406" actId="478"/>
          <ac:spMkLst>
            <pc:docMk/>
            <pc:sldMk cId="1906358981" sldId="1138"/>
            <ac:spMk id="16" creationId="{F57C25AF-53F2-4194-8BAB-5729A5542631}"/>
          </ac:spMkLst>
        </pc:spChg>
      </pc:sldChg>
      <pc:sldChg chg="add">
        <pc:chgData name="Doug Tyson" userId="8cc5704abe1e0291" providerId="LiveId" clId="{B1085DD4-E740-46B2-8DE3-5FB59E55658E}" dt="2018-04-14T18:37:39.085" v="1318" actId="20577"/>
        <pc:sldMkLst>
          <pc:docMk/>
          <pc:sldMk cId="821072043" sldId="1139"/>
        </pc:sldMkLst>
      </pc:sldChg>
      <pc:sldChg chg="modSp add">
        <pc:chgData name="Doug Tyson" userId="8cc5704abe1e0291" providerId="LiveId" clId="{B1085DD4-E740-46B2-8DE3-5FB59E55658E}" dt="2018-04-14T20:20:04.212" v="1425" actId="114"/>
        <pc:sldMkLst>
          <pc:docMk/>
          <pc:sldMk cId="760348829" sldId="1140"/>
        </pc:sldMkLst>
        <pc:spChg chg="mod">
          <ac:chgData name="Doug Tyson" userId="8cc5704abe1e0291" providerId="LiveId" clId="{B1085DD4-E740-46B2-8DE3-5FB59E55658E}" dt="2018-04-14T20:20:04.212" v="1425" actId="114"/>
          <ac:spMkLst>
            <pc:docMk/>
            <pc:sldMk cId="760348829" sldId="1140"/>
            <ac:spMk id="8" creationId="{0125F044-35C4-450D-8082-07305C6735D9}"/>
          </ac:spMkLst>
        </pc:spChg>
      </pc:sldChg>
      <pc:sldChg chg="modSp add">
        <pc:chgData name="Doug Tyson" userId="8cc5704abe1e0291" providerId="LiveId" clId="{B1085DD4-E740-46B2-8DE3-5FB59E55658E}" dt="2018-04-14T20:20:11.481" v="1426" actId="114"/>
        <pc:sldMkLst>
          <pc:docMk/>
          <pc:sldMk cId="2860686607" sldId="1141"/>
        </pc:sldMkLst>
        <pc:spChg chg="mod">
          <ac:chgData name="Doug Tyson" userId="8cc5704abe1e0291" providerId="LiveId" clId="{B1085DD4-E740-46B2-8DE3-5FB59E55658E}" dt="2018-04-14T20:20:11.481" v="1426" actId="114"/>
          <ac:spMkLst>
            <pc:docMk/>
            <pc:sldMk cId="2860686607" sldId="1141"/>
            <ac:spMk id="8" creationId="{0125F044-35C4-450D-8082-07305C6735D9}"/>
          </ac:spMkLst>
        </pc:spChg>
      </pc:sldChg>
      <pc:sldChg chg="add">
        <pc:chgData name="Doug Tyson" userId="8cc5704abe1e0291" providerId="LiveId" clId="{B1085DD4-E740-46B2-8DE3-5FB59E55658E}" dt="2018-04-14T18:38:14.893" v="1327" actId="20577"/>
        <pc:sldMkLst>
          <pc:docMk/>
          <pc:sldMk cId="3226202095" sldId="1142"/>
        </pc:sldMkLst>
      </pc:sldChg>
      <pc:sldChg chg="add del">
        <pc:chgData name="Doug Tyson" userId="8cc5704abe1e0291" providerId="LiveId" clId="{B1085DD4-E740-46B2-8DE3-5FB59E55658E}" dt="2018-04-14T18:49:13.332" v="1420" actId="2696"/>
        <pc:sldMkLst>
          <pc:docMk/>
          <pc:sldMk cId="1231355040" sldId="1143"/>
        </pc:sldMkLst>
      </pc:sldChg>
      <pc:sldChg chg="add">
        <pc:chgData name="Doug Tyson" userId="8cc5704abe1e0291" providerId="LiveId" clId="{B1085DD4-E740-46B2-8DE3-5FB59E55658E}" dt="2018-04-14T18:38:31.722" v="1331" actId="20577"/>
        <pc:sldMkLst>
          <pc:docMk/>
          <pc:sldMk cId="2117185434" sldId="1144"/>
        </pc:sldMkLst>
      </pc:sldChg>
      <pc:sldChg chg="delSp add">
        <pc:chgData name="Doug Tyson" userId="8cc5704abe1e0291" providerId="LiveId" clId="{B1085DD4-E740-46B2-8DE3-5FB59E55658E}" dt="2018-04-14T18:39:10.789" v="1336" actId="478"/>
        <pc:sldMkLst>
          <pc:docMk/>
          <pc:sldMk cId="482288395" sldId="1145"/>
        </pc:sldMkLst>
        <pc:spChg chg="del">
          <ac:chgData name="Doug Tyson" userId="8cc5704abe1e0291" providerId="LiveId" clId="{B1085DD4-E740-46B2-8DE3-5FB59E55658E}" dt="2018-04-14T18:39:10.789" v="1336" actId="478"/>
          <ac:spMkLst>
            <pc:docMk/>
            <pc:sldMk cId="482288395" sldId="1145"/>
            <ac:spMk id="8" creationId="{A5EF9BF7-3331-43C8-8B76-D680DA575FAC}"/>
          </ac:spMkLst>
        </pc:spChg>
        <pc:picChg chg="del">
          <ac:chgData name="Doug Tyson" userId="8cc5704abe1e0291" providerId="LiveId" clId="{B1085DD4-E740-46B2-8DE3-5FB59E55658E}" dt="2018-04-14T18:39:10.789" v="1336" actId="478"/>
          <ac:picMkLst>
            <pc:docMk/>
            <pc:sldMk cId="482288395" sldId="1145"/>
            <ac:picMk id="9" creationId="{3FBDD3BC-3AE9-4A8C-8F13-D20DA92B10D6}"/>
          </ac:picMkLst>
        </pc:picChg>
      </pc:sldChg>
      <pc:sldChg chg="add">
        <pc:chgData name="Doug Tyson" userId="8cc5704abe1e0291" providerId="LiveId" clId="{B1085DD4-E740-46B2-8DE3-5FB59E55658E}" dt="2018-04-14T18:38:55.315" v="1334" actId="20577"/>
        <pc:sldMkLst>
          <pc:docMk/>
          <pc:sldMk cId="3635506851" sldId="1146"/>
        </pc:sldMkLst>
      </pc:sldChg>
      <pc:sldChg chg="modSp add">
        <pc:chgData name="Doug Tyson" userId="8cc5704abe1e0291" providerId="LiveId" clId="{B1085DD4-E740-46B2-8DE3-5FB59E55658E}" dt="2018-04-14T18:40:58.344" v="1362" actId="20577"/>
        <pc:sldMkLst>
          <pc:docMk/>
          <pc:sldMk cId="3721322948" sldId="1147"/>
        </pc:sldMkLst>
        <pc:spChg chg="mod">
          <ac:chgData name="Doug Tyson" userId="8cc5704abe1e0291" providerId="LiveId" clId="{B1085DD4-E740-46B2-8DE3-5FB59E55658E}" dt="2018-04-14T18:40:58.344" v="1362" actId="20577"/>
          <ac:spMkLst>
            <pc:docMk/>
            <pc:sldMk cId="3721322948" sldId="1147"/>
            <ac:spMk id="6" creationId="{4632FD21-0CE8-47AA-972E-0D070D9A0737}"/>
          </ac:spMkLst>
        </pc:spChg>
      </pc:sldChg>
      <pc:sldChg chg="modSp add">
        <pc:chgData name="Doug Tyson" userId="8cc5704abe1e0291" providerId="LiveId" clId="{B1085DD4-E740-46B2-8DE3-5FB59E55658E}" dt="2018-04-14T18:41:25.607" v="1366" actId="20577"/>
        <pc:sldMkLst>
          <pc:docMk/>
          <pc:sldMk cId="2246099859" sldId="1148"/>
        </pc:sldMkLst>
        <pc:spChg chg="mod">
          <ac:chgData name="Doug Tyson" userId="8cc5704abe1e0291" providerId="LiveId" clId="{B1085DD4-E740-46B2-8DE3-5FB59E55658E}" dt="2018-04-14T18:41:25.607" v="1366" actId="20577"/>
          <ac:spMkLst>
            <pc:docMk/>
            <pc:sldMk cId="2246099859" sldId="1148"/>
            <ac:spMk id="6" creationId="{4632FD21-0CE8-47AA-972E-0D070D9A0737}"/>
          </ac:spMkLst>
        </pc:spChg>
      </pc:sldChg>
      <pc:sldChg chg="modSp add">
        <pc:chgData name="Doug Tyson" userId="8cc5704abe1e0291" providerId="LiveId" clId="{B1085DD4-E740-46B2-8DE3-5FB59E55658E}" dt="2018-04-14T18:41:17.725" v="1365" actId="20577"/>
        <pc:sldMkLst>
          <pc:docMk/>
          <pc:sldMk cId="3438610998" sldId="1149"/>
        </pc:sldMkLst>
        <pc:spChg chg="mod">
          <ac:chgData name="Doug Tyson" userId="8cc5704abe1e0291" providerId="LiveId" clId="{B1085DD4-E740-46B2-8DE3-5FB59E55658E}" dt="2018-04-14T18:41:17.725" v="1365" actId="20577"/>
          <ac:spMkLst>
            <pc:docMk/>
            <pc:sldMk cId="3438610998" sldId="1149"/>
            <ac:spMk id="6" creationId="{4632FD21-0CE8-47AA-972E-0D070D9A0737}"/>
          </ac:spMkLst>
        </pc:spChg>
      </pc:sldChg>
      <pc:sldChg chg="modSp add">
        <pc:chgData name="Doug Tyson" userId="8cc5704abe1e0291" providerId="LiveId" clId="{B1085DD4-E740-46B2-8DE3-5FB59E55658E}" dt="2018-04-14T18:42:11.638" v="1376" actId="20577"/>
        <pc:sldMkLst>
          <pc:docMk/>
          <pc:sldMk cId="22748207" sldId="1150"/>
        </pc:sldMkLst>
        <pc:spChg chg="mod">
          <ac:chgData name="Doug Tyson" userId="8cc5704abe1e0291" providerId="LiveId" clId="{B1085DD4-E740-46B2-8DE3-5FB59E55658E}" dt="2018-04-14T18:42:11.638" v="1376" actId="20577"/>
          <ac:spMkLst>
            <pc:docMk/>
            <pc:sldMk cId="22748207" sldId="1150"/>
            <ac:spMk id="14" creationId="{9FBEBD35-0973-42C1-982F-993A085185F6}"/>
          </ac:spMkLst>
        </pc:spChg>
      </pc:sldChg>
      <pc:sldChg chg="add">
        <pc:chgData name="Doug Tyson" userId="8cc5704abe1e0291" providerId="LiveId" clId="{B1085DD4-E740-46B2-8DE3-5FB59E55658E}" dt="2018-04-14T18:41:41.461" v="1368" actId="20577"/>
        <pc:sldMkLst>
          <pc:docMk/>
          <pc:sldMk cId="1540644685" sldId="1151"/>
        </pc:sldMkLst>
      </pc:sldChg>
    </pc:docChg>
  </pc:docChgLst>
  <pc:docChgLst>
    <pc:chgData name="Doug Tyson" userId="8cc5704abe1e0291" providerId="LiveId" clId="{9DA6735E-5644-458C-8295-06D3679E4022}"/>
    <pc:docChg chg="undo custSel addSld delSld modSld">
      <pc:chgData name="Doug Tyson" userId="8cc5704abe1e0291" providerId="LiveId" clId="{9DA6735E-5644-458C-8295-06D3679E4022}" dt="2018-04-14T14:15:47.557" v="1658" actId="2696"/>
      <pc:docMkLst>
        <pc:docMk/>
      </pc:docMkLst>
      <pc:sldChg chg="modSp">
        <pc:chgData name="Doug Tyson" userId="8cc5704abe1e0291" providerId="LiveId" clId="{9DA6735E-5644-458C-8295-06D3679E4022}" dt="2018-04-14T02:59:14.204" v="10" actId="20577"/>
        <pc:sldMkLst>
          <pc:docMk/>
          <pc:sldMk cId="2805721985" sldId="259"/>
        </pc:sldMkLst>
        <pc:spChg chg="mod">
          <ac:chgData name="Doug Tyson" userId="8cc5704abe1e0291" providerId="LiveId" clId="{9DA6735E-5644-458C-8295-06D3679E4022}" dt="2018-04-14T02:58:44.930" v="0" actId="20577"/>
          <ac:spMkLst>
            <pc:docMk/>
            <pc:sldMk cId="2805721985" sldId="259"/>
            <ac:spMk id="4" creationId="{4E477101-FBE3-417F-8CBD-8E1205FFE1B3}"/>
          </ac:spMkLst>
        </pc:spChg>
        <pc:spChg chg="mod">
          <ac:chgData name="Doug Tyson" userId="8cc5704abe1e0291" providerId="LiveId" clId="{9DA6735E-5644-458C-8295-06D3679E4022}" dt="2018-04-14T02:58:47.982" v="1" actId="20577"/>
          <ac:spMkLst>
            <pc:docMk/>
            <pc:sldMk cId="2805721985" sldId="259"/>
            <ac:spMk id="9" creationId="{73078F9F-26CF-42B8-ACCF-56C526FE1C5E}"/>
          </ac:spMkLst>
        </pc:spChg>
        <pc:spChg chg="mod">
          <ac:chgData name="Doug Tyson" userId="8cc5704abe1e0291" providerId="LiveId" clId="{9DA6735E-5644-458C-8295-06D3679E4022}" dt="2018-04-14T02:59:14.204" v="10" actId="20577"/>
          <ac:spMkLst>
            <pc:docMk/>
            <pc:sldMk cId="2805721985" sldId="259"/>
            <ac:spMk id="10" creationId="{99394964-F208-485A-BC0D-A9671CD9E89F}"/>
          </ac:spMkLst>
        </pc:spChg>
      </pc:sldChg>
      <pc:sldChg chg="addSp delSp modSp">
        <pc:chgData name="Doug Tyson" userId="8cc5704abe1e0291" providerId="LiveId" clId="{9DA6735E-5644-458C-8295-06D3679E4022}" dt="2018-04-14T03:01:25.051" v="111" actId="2696"/>
        <pc:sldMkLst>
          <pc:docMk/>
          <pc:sldMk cId="2153773814" sldId="271"/>
        </pc:sldMkLst>
        <pc:spChg chg="add del mod">
          <ac:chgData name="Doug Tyson" userId="8cc5704abe1e0291" providerId="LiveId" clId="{9DA6735E-5644-458C-8295-06D3679E4022}" dt="2018-04-14T03:01:23.898" v="110" actId="478"/>
          <ac:spMkLst>
            <pc:docMk/>
            <pc:sldMk cId="2153773814" sldId="271"/>
            <ac:spMk id="3" creationId="{BA820F37-1BF1-414E-BEB5-47FF311BD280}"/>
          </ac:spMkLst>
        </pc:spChg>
        <pc:spChg chg="del">
          <ac:chgData name="Doug Tyson" userId="8cc5704abe1e0291" providerId="LiveId" clId="{9DA6735E-5644-458C-8295-06D3679E4022}" dt="2018-04-14T03:01:21.569" v="109" actId="478"/>
          <ac:spMkLst>
            <pc:docMk/>
            <pc:sldMk cId="2153773814" sldId="271"/>
            <ac:spMk id="6" creationId="{08C47173-060E-4D29-A178-DDD6F0C73AC6}"/>
          </ac:spMkLst>
        </pc:spChg>
        <pc:spChg chg="add">
          <ac:chgData name="Doug Tyson" userId="8cc5704abe1e0291" providerId="LiveId" clId="{9DA6735E-5644-458C-8295-06D3679E4022}" dt="2018-04-14T03:01:25.051" v="111" actId="2696"/>
          <ac:spMkLst>
            <pc:docMk/>
            <pc:sldMk cId="2153773814" sldId="271"/>
            <ac:spMk id="7" creationId="{AEACEA71-0A5C-4A02-BFAA-FDB5CECBEF1E}"/>
          </ac:spMkLst>
        </pc:spChg>
      </pc:sldChg>
      <pc:sldChg chg="modSp">
        <pc:chgData name="Doug Tyson" userId="8cc5704abe1e0291" providerId="LiveId" clId="{9DA6735E-5644-458C-8295-06D3679E4022}" dt="2018-04-14T03:01:35.024" v="112" actId="2696"/>
        <pc:sldMkLst>
          <pc:docMk/>
          <pc:sldMk cId="1694738597" sldId="530"/>
        </pc:sldMkLst>
        <pc:spChg chg="mod">
          <ac:chgData name="Doug Tyson" userId="8cc5704abe1e0291" providerId="LiveId" clId="{9DA6735E-5644-458C-8295-06D3679E4022}" dt="2018-04-14T03:01:35.024" v="112" actId="2696"/>
          <ac:spMkLst>
            <pc:docMk/>
            <pc:sldMk cId="1694738597" sldId="530"/>
            <ac:spMk id="2" creationId="{96DAC536-1A60-46BE-8E46-ABD60151719A}"/>
          </ac:spMkLst>
        </pc:spChg>
        <pc:spChg chg="mod">
          <ac:chgData name="Doug Tyson" userId="8cc5704abe1e0291" providerId="LiveId" clId="{9DA6735E-5644-458C-8295-06D3679E4022}" dt="2018-04-14T03:01:08.066" v="108" actId="404"/>
          <ac:spMkLst>
            <pc:docMk/>
            <pc:sldMk cId="1694738597" sldId="530"/>
            <ac:spMk id="3" creationId="{8F9AA134-3A60-4C43-A73E-B5EEEB5F8720}"/>
          </ac:spMkLst>
        </pc:spChg>
      </pc:sldChg>
      <pc:sldChg chg="addSp delSp modSp">
        <pc:chgData name="Doug Tyson" userId="8cc5704abe1e0291" providerId="LiveId" clId="{9DA6735E-5644-458C-8295-06D3679E4022}" dt="2018-04-14T14:04:48.068" v="1433" actId="1076"/>
        <pc:sldMkLst>
          <pc:docMk/>
          <pc:sldMk cId="2084315923" sldId="924"/>
        </pc:sldMkLst>
        <pc:spChg chg="mod">
          <ac:chgData name="Doug Tyson" userId="8cc5704abe1e0291" providerId="LiveId" clId="{9DA6735E-5644-458C-8295-06D3679E4022}" dt="2018-04-14T14:00:47.966" v="1323" actId="403"/>
          <ac:spMkLst>
            <pc:docMk/>
            <pc:sldMk cId="2084315923" sldId="924"/>
            <ac:spMk id="2" creationId="{860DE792-1FCA-41DC-9B89-A37150EE28E6}"/>
          </ac:spMkLst>
        </pc:spChg>
        <pc:spChg chg="add mod">
          <ac:chgData name="Doug Tyson" userId="8cc5704abe1e0291" providerId="LiveId" clId="{9DA6735E-5644-458C-8295-06D3679E4022}" dt="2018-04-14T14:03:04.983" v="1346" actId="14100"/>
          <ac:spMkLst>
            <pc:docMk/>
            <pc:sldMk cId="2084315923" sldId="924"/>
            <ac:spMk id="3" creationId="{6F7AD5CE-4853-49CE-8099-5F882746E79A}"/>
          </ac:spMkLst>
        </pc:spChg>
        <pc:spChg chg="add mod">
          <ac:chgData name="Doug Tyson" userId="8cc5704abe1e0291" providerId="LiveId" clId="{9DA6735E-5644-458C-8295-06D3679E4022}" dt="2018-04-14T14:04:39.358" v="1432" actId="1076"/>
          <ac:spMkLst>
            <pc:docMk/>
            <pc:sldMk cId="2084315923" sldId="924"/>
            <ac:spMk id="4" creationId="{B83E5EFF-9812-48A5-8FE5-C17D987FE121}"/>
          </ac:spMkLst>
        </pc:spChg>
        <pc:spChg chg="del">
          <ac:chgData name="Doug Tyson" userId="8cc5704abe1e0291" providerId="LiveId" clId="{9DA6735E-5644-458C-8295-06D3679E4022}" dt="2018-04-14T14:01:12.895" v="1324" actId="478"/>
          <ac:spMkLst>
            <pc:docMk/>
            <pc:sldMk cId="2084315923" sldId="924"/>
            <ac:spMk id="5" creationId="{84589B6F-B3BD-415E-AA74-5ADF71234D9B}"/>
          </ac:spMkLst>
        </pc:spChg>
        <pc:spChg chg="add mod">
          <ac:chgData name="Doug Tyson" userId="8cc5704abe1e0291" providerId="LiveId" clId="{9DA6735E-5644-458C-8295-06D3679E4022}" dt="2018-04-14T14:04:48.068" v="1433" actId="1076"/>
          <ac:spMkLst>
            <pc:docMk/>
            <pc:sldMk cId="2084315923" sldId="924"/>
            <ac:spMk id="7" creationId="{BCAF50EE-9C24-4816-8E15-9A88104DC4F2}"/>
          </ac:spMkLst>
        </pc:spChg>
        <pc:picChg chg="add mod">
          <ac:chgData name="Doug Tyson" userId="8cc5704abe1e0291" providerId="LiveId" clId="{9DA6735E-5644-458C-8295-06D3679E4022}" dt="2018-04-14T14:03:17.526" v="1350" actId="1076"/>
          <ac:picMkLst>
            <pc:docMk/>
            <pc:sldMk cId="2084315923" sldId="924"/>
            <ac:picMk id="6" creationId="{0672E672-23A9-46DC-BF95-6D41ECE5C097}"/>
          </ac:picMkLst>
        </pc:picChg>
      </pc:sldChg>
      <pc:sldChg chg="del">
        <pc:chgData name="Doug Tyson" userId="8cc5704abe1e0291" providerId="LiveId" clId="{9DA6735E-5644-458C-8295-06D3679E4022}" dt="2018-04-14T14:15:47.171" v="1647" actId="2696"/>
        <pc:sldMkLst>
          <pc:docMk/>
          <pc:sldMk cId="2677495601" sldId="925"/>
        </pc:sldMkLst>
      </pc:sldChg>
      <pc:sldChg chg="addSp delSp modSp">
        <pc:chgData name="Doug Tyson" userId="8cc5704abe1e0291" providerId="LiveId" clId="{9DA6735E-5644-458C-8295-06D3679E4022}" dt="2018-04-14T12:54:03.449" v="228" actId="1076"/>
        <pc:sldMkLst>
          <pc:docMk/>
          <pc:sldMk cId="1576428422" sldId="966"/>
        </pc:sldMkLst>
        <pc:spChg chg="mod">
          <ac:chgData name="Doug Tyson" userId="8cc5704abe1e0291" providerId="LiveId" clId="{9DA6735E-5644-458C-8295-06D3679E4022}" dt="2018-04-14T03:01:51.096" v="114" actId="403"/>
          <ac:spMkLst>
            <pc:docMk/>
            <pc:sldMk cId="1576428422" sldId="966"/>
            <ac:spMk id="2" creationId="{860DE792-1FCA-41DC-9B89-A37150EE28E6}"/>
          </ac:spMkLst>
        </pc:spChg>
        <pc:spChg chg="mod">
          <ac:chgData name="Doug Tyson" userId="8cc5704abe1e0291" providerId="LiveId" clId="{9DA6735E-5644-458C-8295-06D3679E4022}" dt="2018-04-14T12:47:11.677" v="119" actId="113"/>
          <ac:spMkLst>
            <pc:docMk/>
            <pc:sldMk cId="1576428422" sldId="966"/>
            <ac:spMk id="4" creationId="{B269F2C1-7A59-474C-B4FB-558A58037DB6}"/>
          </ac:spMkLst>
        </pc:spChg>
        <pc:spChg chg="mod">
          <ac:chgData name="Doug Tyson" userId="8cc5704abe1e0291" providerId="LiveId" clId="{9DA6735E-5644-458C-8295-06D3679E4022}" dt="2018-04-14T12:52:21.393" v="208" actId="255"/>
          <ac:spMkLst>
            <pc:docMk/>
            <pc:sldMk cId="1576428422" sldId="966"/>
            <ac:spMk id="6" creationId="{CC979D50-FC5B-4C09-96EC-457CA27DA0D8}"/>
          </ac:spMkLst>
        </pc:spChg>
        <pc:spChg chg="mod">
          <ac:chgData name="Doug Tyson" userId="8cc5704abe1e0291" providerId="LiveId" clId="{9DA6735E-5644-458C-8295-06D3679E4022}" dt="2018-04-14T12:53:01.586" v="213" actId="1076"/>
          <ac:spMkLst>
            <pc:docMk/>
            <pc:sldMk cId="1576428422" sldId="966"/>
            <ac:spMk id="7" creationId="{5DD7C763-91BA-4751-939D-F3F7D3C895D4}"/>
          </ac:spMkLst>
        </pc:spChg>
        <pc:spChg chg="add del">
          <ac:chgData name="Doug Tyson" userId="8cc5704abe1e0291" providerId="LiveId" clId="{9DA6735E-5644-458C-8295-06D3679E4022}" dt="2018-04-14T12:50:22.505" v="165" actId="1076"/>
          <ac:spMkLst>
            <pc:docMk/>
            <pc:sldMk cId="1576428422" sldId="966"/>
            <ac:spMk id="8" creationId="{6F27420A-EB23-4769-9911-DC2E4579F417}"/>
          </ac:spMkLst>
        </pc:spChg>
        <pc:spChg chg="add mod">
          <ac:chgData name="Doug Tyson" userId="8cc5704abe1e0291" providerId="LiveId" clId="{9DA6735E-5644-458C-8295-06D3679E4022}" dt="2018-04-14T12:53:51.758" v="223" actId="1076"/>
          <ac:spMkLst>
            <pc:docMk/>
            <pc:sldMk cId="1576428422" sldId="966"/>
            <ac:spMk id="9" creationId="{41795CBD-718E-42B8-B641-9FCFDAE6734B}"/>
          </ac:spMkLst>
        </pc:spChg>
        <pc:grpChg chg="add del mod">
          <ac:chgData name="Doug Tyson" userId="8cc5704abe1e0291" providerId="LiveId" clId="{9DA6735E-5644-458C-8295-06D3679E4022}" dt="2018-04-14T12:53:57.966" v="225" actId="478"/>
          <ac:grpSpMkLst>
            <pc:docMk/>
            <pc:sldMk cId="1576428422" sldId="966"/>
            <ac:grpSpMk id="5" creationId="{CE477EFA-8D8B-45C7-BBA8-81E2CFE1832C}"/>
          </ac:grpSpMkLst>
        </pc:grpChg>
        <pc:picChg chg="add mod">
          <ac:chgData name="Doug Tyson" userId="8cc5704abe1e0291" providerId="LiveId" clId="{9DA6735E-5644-458C-8295-06D3679E4022}" dt="2018-04-14T12:54:03.449" v="228" actId="1076"/>
          <ac:picMkLst>
            <pc:docMk/>
            <pc:sldMk cId="1576428422" sldId="966"/>
            <ac:picMk id="3" creationId="{3989D6A4-A1A1-4580-AD35-0DBC77BB6F5F}"/>
          </ac:picMkLst>
        </pc:picChg>
      </pc:sldChg>
      <pc:sldChg chg="del">
        <pc:chgData name="Doug Tyson" userId="8cc5704abe1e0291" providerId="LiveId" clId="{9DA6735E-5644-458C-8295-06D3679E4022}" dt="2018-04-14T14:15:44.070" v="1598" actId="2696"/>
        <pc:sldMkLst>
          <pc:docMk/>
          <pc:sldMk cId="2053684428" sldId="968"/>
        </pc:sldMkLst>
      </pc:sldChg>
      <pc:sldChg chg="del">
        <pc:chgData name="Doug Tyson" userId="8cc5704abe1e0291" providerId="LiveId" clId="{9DA6735E-5644-458C-8295-06D3679E4022}" dt="2018-04-14T14:15:45.340" v="1609" actId="2696"/>
        <pc:sldMkLst>
          <pc:docMk/>
          <pc:sldMk cId="428001155" sldId="969"/>
        </pc:sldMkLst>
      </pc:sldChg>
      <pc:sldChg chg="del">
        <pc:chgData name="Doug Tyson" userId="8cc5704abe1e0291" providerId="LiveId" clId="{9DA6735E-5644-458C-8295-06D3679E4022}" dt="2018-04-14T14:15:45.943" v="1623" actId="2696"/>
        <pc:sldMkLst>
          <pc:docMk/>
          <pc:sldMk cId="59502350" sldId="970"/>
        </pc:sldMkLst>
      </pc:sldChg>
      <pc:sldChg chg="del">
        <pc:chgData name="Doug Tyson" userId="8cc5704abe1e0291" providerId="LiveId" clId="{9DA6735E-5644-458C-8295-06D3679E4022}" dt="2018-04-14T14:15:46.487" v="1630" actId="2696"/>
        <pc:sldMkLst>
          <pc:docMk/>
          <pc:sldMk cId="88446656" sldId="971"/>
        </pc:sldMkLst>
      </pc:sldChg>
      <pc:sldChg chg="addSp delSp modSp">
        <pc:chgData name="Doug Tyson" userId="8cc5704abe1e0291" providerId="LiveId" clId="{9DA6735E-5644-458C-8295-06D3679E4022}" dt="2018-04-14T13:37:31.838" v="960" actId="403"/>
        <pc:sldMkLst>
          <pc:docMk/>
          <pc:sldMk cId="3177395464" sldId="1006"/>
        </pc:sldMkLst>
        <pc:spChg chg="mod">
          <ac:chgData name="Doug Tyson" userId="8cc5704abe1e0291" providerId="LiveId" clId="{9DA6735E-5644-458C-8295-06D3679E4022}" dt="2018-04-14T13:37:31.838" v="960" actId="403"/>
          <ac:spMkLst>
            <pc:docMk/>
            <pc:sldMk cId="3177395464" sldId="1006"/>
            <ac:spMk id="2" creationId="{860DE792-1FCA-41DC-9B89-A37150EE28E6}"/>
          </ac:spMkLst>
        </pc:spChg>
        <pc:spChg chg="add mod">
          <ac:chgData name="Doug Tyson" userId="8cc5704abe1e0291" providerId="LiveId" clId="{9DA6735E-5644-458C-8295-06D3679E4022}" dt="2018-04-14T13:11:02.786" v="659" actId="164"/>
          <ac:spMkLst>
            <pc:docMk/>
            <pc:sldMk cId="3177395464" sldId="1006"/>
            <ac:spMk id="4" creationId="{7278802C-7BC9-411D-BA9E-CE91660B3326}"/>
          </ac:spMkLst>
        </pc:spChg>
        <pc:spChg chg="add mod">
          <ac:chgData name="Doug Tyson" userId="8cc5704abe1e0291" providerId="LiveId" clId="{9DA6735E-5644-458C-8295-06D3679E4022}" dt="2018-04-14T13:14:15.551" v="690" actId="20577"/>
          <ac:spMkLst>
            <pc:docMk/>
            <pc:sldMk cId="3177395464" sldId="1006"/>
            <ac:spMk id="7" creationId="{9300667E-33C9-4B6F-8113-3A1AB6D053EA}"/>
          </ac:spMkLst>
        </pc:spChg>
        <pc:spChg chg="mod">
          <ac:chgData name="Doug Tyson" userId="8cc5704abe1e0291" providerId="LiveId" clId="{9DA6735E-5644-458C-8295-06D3679E4022}" dt="2018-04-14T13:11:30.136" v="667" actId="6549"/>
          <ac:spMkLst>
            <pc:docMk/>
            <pc:sldMk cId="3177395464" sldId="1006"/>
            <ac:spMk id="12" creationId="{160C2FAA-3C44-4026-87BF-4DA42BE5650D}"/>
          </ac:spMkLst>
        </pc:spChg>
        <pc:grpChg chg="add del mod">
          <ac:chgData name="Doug Tyson" userId="8cc5704abe1e0291" providerId="LiveId" clId="{9DA6735E-5644-458C-8295-06D3679E4022}" dt="2018-04-14T13:11:19.416" v="661" actId="478"/>
          <ac:grpSpMkLst>
            <pc:docMk/>
            <pc:sldMk cId="3177395464" sldId="1006"/>
            <ac:grpSpMk id="5" creationId="{04E97929-54AC-4A72-9423-F397201FAB0A}"/>
          </ac:grpSpMkLst>
        </pc:grpChg>
        <pc:picChg chg="add mod">
          <ac:chgData name="Doug Tyson" userId="8cc5704abe1e0291" providerId="LiveId" clId="{9DA6735E-5644-458C-8295-06D3679E4022}" dt="2018-04-14T13:11:02.786" v="659" actId="164"/>
          <ac:picMkLst>
            <pc:docMk/>
            <pc:sldMk cId="3177395464" sldId="1006"/>
            <ac:picMk id="3" creationId="{C9242FB6-44C6-43A3-80EB-9A0F0CAE357D}"/>
          </ac:picMkLst>
        </pc:picChg>
        <pc:picChg chg="add mod">
          <ac:chgData name="Doug Tyson" userId="8cc5704abe1e0291" providerId="LiveId" clId="{9DA6735E-5644-458C-8295-06D3679E4022}" dt="2018-04-14T13:14:22.621" v="692" actId="14100"/>
          <ac:picMkLst>
            <pc:docMk/>
            <pc:sldMk cId="3177395464" sldId="1006"/>
            <ac:picMk id="6" creationId="{486B58F6-79D1-42F8-AFBD-D8004DC1F2A7}"/>
          </ac:picMkLst>
        </pc:picChg>
      </pc:sldChg>
      <pc:sldChg chg="addSp delSp modSp">
        <pc:chgData name="Doug Tyson" userId="8cc5704abe1e0291" providerId="LiveId" clId="{9DA6735E-5644-458C-8295-06D3679E4022}" dt="2018-04-14T13:38:00.057" v="963" actId="403"/>
        <pc:sldMkLst>
          <pc:docMk/>
          <pc:sldMk cId="2017132039" sldId="1009"/>
        </pc:sldMkLst>
        <pc:spChg chg="mod">
          <ac:chgData name="Doug Tyson" userId="8cc5704abe1e0291" providerId="LiveId" clId="{9DA6735E-5644-458C-8295-06D3679E4022}" dt="2018-04-14T13:38:00.057" v="963" actId="403"/>
          <ac:spMkLst>
            <pc:docMk/>
            <pc:sldMk cId="2017132039" sldId="1009"/>
            <ac:spMk id="2" creationId="{860DE792-1FCA-41DC-9B89-A37150EE28E6}"/>
          </ac:spMkLst>
        </pc:spChg>
        <pc:spChg chg="del">
          <ac:chgData name="Doug Tyson" userId="8cc5704abe1e0291" providerId="LiveId" clId="{9DA6735E-5644-458C-8295-06D3679E4022}" dt="2018-04-14T13:33:24.746" v="907" actId="478"/>
          <ac:spMkLst>
            <pc:docMk/>
            <pc:sldMk cId="2017132039" sldId="1009"/>
            <ac:spMk id="12" creationId="{160C2FAA-3C44-4026-87BF-4DA42BE5650D}"/>
          </ac:spMkLst>
        </pc:spChg>
        <pc:picChg chg="add del mod">
          <ac:chgData name="Doug Tyson" userId="8cc5704abe1e0291" providerId="LiveId" clId="{9DA6735E-5644-458C-8295-06D3679E4022}" dt="2018-04-14T13:36:01.302" v="938" actId="403"/>
          <ac:picMkLst>
            <pc:docMk/>
            <pc:sldMk cId="2017132039" sldId="1009"/>
            <ac:picMk id="3" creationId="{4572B9E7-E541-42E5-9928-740D676547FB}"/>
          </ac:picMkLst>
        </pc:picChg>
        <pc:picChg chg="add del mod">
          <ac:chgData name="Doug Tyson" userId="8cc5704abe1e0291" providerId="LiveId" clId="{9DA6735E-5644-458C-8295-06D3679E4022}" dt="2018-04-14T13:34:09.318" v="915" actId="478"/>
          <ac:picMkLst>
            <pc:docMk/>
            <pc:sldMk cId="2017132039" sldId="1009"/>
            <ac:picMk id="5" creationId="{C4475CEA-B0FF-4975-9A6F-4F8ADE2FE8DC}"/>
          </ac:picMkLst>
        </pc:picChg>
        <pc:picChg chg="add">
          <ac:chgData name="Doug Tyson" userId="8cc5704abe1e0291" providerId="LiveId" clId="{9DA6735E-5644-458C-8295-06D3679E4022}" dt="2018-04-14T13:36:49.340" v="942" actId="403"/>
          <ac:picMkLst>
            <pc:docMk/>
            <pc:sldMk cId="2017132039" sldId="1009"/>
            <ac:picMk id="6" creationId="{8B569136-A9C7-4ACA-AD4B-15A1513AC8A5}"/>
          </ac:picMkLst>
        </pc:picChg>
      </pc:sldChg>
      <pc:sldChg chg="addSp delSp modSp">
        <pc:chgData name="Doug Tyson" userId="8cc5704abe1e0291" providerId="LiveId" clId="{9DA6735E-5644-458C-8295-06D3679E4022}" dt="2018-04-14T14:00:30.256" v="1319" actId="1076"/>
        <pc:sldMkLst>
          <pc:docMk/>
          <pc:sldMk cId="2114083792" sldId="1010"/>
        </pc:sldMkLst>
        <pc:spChg chg="mod">
          <ac:chgData name="Doug Tyson" userId="8cc5704abe1e0291" providerId="LiveId" clId="{9DA6735E-5644-458C-8295-06D3679E4022}" dt="2018-04-14T13:55:38.420" v="1191" actId="403"/>
          <ac:spMkLst>
            <pc:docMk/>
            <pc:sldMk cId="2114083792" sldId="1010"/>
            <ac:spMk id="2" creationId="{860DE792-1FCA-41DC-9B89-A37150EE28E6}"/>
          </ac:spMkLst>
        </pc:spChg>
        <pc:spChg chg="add mod">
          <ac:chgData name="Doug Tyson" userId="8cc5704abe1e0291" providerId="LiveId" clId="{9DA6735E-5644-458C-8295-06D3679E4022}" dt="2018-04-14T14:00:26.528" v="1318" actId="1076"/>
          <ac:spMkLst>
            <pc:docMk/>
            <pc:sldMk cId="2114083792" sldId="1010"/>
            <ac:spMk id="4" creationId="{9B51D426-AE9D-4609-B799-7E3EABF7D000}"/>
          </ac:spMkLst>
        </pc:spChg>
        <pc:spChg chg="mod">
          <ac:chgData name="Doug Tyson" userId="8cc5704abe1e0291" providerId="LiveId" clId="{9DA6735E-5644-458C-8295-06D3679E4022}" dt="2018-04-14T13:56:21.510" v="1205" actId="20577"/>
          <ac:spMkLst>
            <pc:docMk/>
            <pc:sldMk cId="2114083792" sldId="1010"/>
            <ac:spMk id="12" creationId="{160C2FAA-3C44-4026-87BF-4DA42BE5650D}"/>
          </ac:spMkLst>
        </pc:spChg>
        <pc:picChg chg="add del mod">
          <ac:chgData name="Doug Tyson" userId="8cc5704abe1e0291" providerId="LiveId" clId="{9DA6735E-5644-458C-8295-06D3679E4022}" dt="2018-04-14T13:59:58.945" v="1307" actId="478"/>
          <ac:picMkLst>
            <pc:docMk/>
            <pc:sldMk cId="2114083792" sldId="1010"/>
            <ac:picMk id="5" creationId="{53570CB5-A2AA-4903-A449-DF3E498B5A1E}"/>
          </ac:picMkLst>
        </pc:picChg>
        <pc:picChg chg="add mod">
          <ac:chgData name="Doug Tyson" userId="8cc5704abe1e0291" providerId="LiveId" clId="{9DA6735E-5644-458C-8295-06D3679E4022}" dt="2018-04-14T14:00:30.256" v="1319" actId="1076"/>
          <ac:picMkLst>
            <pc:docMk/>
            <pc:sldMk cId="2114083792" sldId="1010"/>
            <ac:picMk id="6" creationId="{255B647A-9A1C-4873-B5E3-C5A8D92BA25F}"/>
          </ac:picMkLst>
        </pc:picChg>
      </pc:sldChg>
      <pc:sldChg chg="del">
        <pc:chgData name="Doug Tyson" userId="8cc5704abe1e0291" providerId="LiveId" clId="{9DA6735E-5644-458C-8295-06D3679E4022}" dt="2018-04-14T14:15:44.386" v="1602" actId="2696"/>
        <pc:sldMkLst>
          <pc:docMk/>
          <pc:sldMk cId="2311647682" sldId="1011"/>
        </pc:sldMkLst>
      </pc:sldChg>
      <pc:sldChg chg="del">
        <pc:chgData name="Doug Tyson" userId="8cc5704abe1e0291" providerId="LiveId" clId="{9DA6735E-5644-458C-8295-06D3679E4022}" dt="2018-04-14T14:15:44.786" v="1604" actId="2696"/>
        <pc:sldMkLst>
          <pc:docMk/>
          <pc:sldMk cId="58130586" sldId="1012"/>
        </pc:sldMkLst>
      </pc:sldChg>
      <pc:sldChg chg="del">
        <pc:chgData name="Doug Tyson" userId="8cc5704abe1e0291" providerId="LiveId" clId="{9DA6735E-5644-458C-8295-06D3679E4022}" dt="2018-04-14T14:15:44.841" v="1605" actId="2696"/>
        <pc:sldMkLst>
          <pc:docMk/>
          <pc:sldMk cId="2046237734" sldId="1013"/>
        </pc:sldMkLst>
      </pc:sldChg>
      <pc:sldChg chg="del">
        <pc:chgData name="Doug Tyson" userId="8cc5704abe1e0291" providerId="LiveId" clId="{9DA6735E-5644-458C-8295-06D3679E4022}" dt="2018-04-14T14:15:45.111" v="1607" actId="2696"/>
        <pc:sldMkLst>
          <pc:docMk/>
          <pc:sldMk cId="4021393013" sldId="1014"/>
        </pc:sldMkLst>
      </pc:sldChg>
      <pc:sldChg chg="del">
        <pc:chgData name="Doug Tyson" userId="8cc5704abe1e0291" providerId="LiveId" clId="{9DA6735E-5644-458C-8295-06D3679E4022}" dt="2018-04-14T14:15:45.484" v="1612" actId="2696"/>
        <pc:sldMkLst>
          <pc:docMk/>
          <pc:sldMk cId="3124334118" sldId="1015"/>
        </pc:sldMkLst>
      </pc:sldChg>
      <pc:sldChg chg="del">
        <pc:chgData name="Doug Tyson" userId="8cc5704abe1e0291" providerId="LiveId" clId="{9DA6735E-5644-458C-8295-06D3679E4022}" dt="2018-04-14T14:15:45.574" v="1615" actId="2696"/>
        <pc:sldMkLst>
          <pc:docMk/>
          <pc:sldMk cId="405573534" sldId="1016"/>
        </pc:sldMkLst>
      </pc:sldChg>
      <pc:sldChg chg="del">
        <pc:chgData name="Doug Tyson" userId="8cc5704abe1e0291" providerId="LiveId" clId="{9DA6735E-5644-458C-8295-06D3679E4022}" dt="2018-04-14T14:15:45.746" v="1617" actId="2696"/>
        <pc:sldMkLst>
          <pc:docMk/>
          <pc:sldMk cId="3318117540" sldId="1017"/>
        </pc:sldMkLst>
      </pc:sldChg>
      <pc:sldChg chg="del">
        <pc:chgData name="Doug Tyson" userId="8cc5704abe1e0291" providerId="LiveId" clId="{9DA6735E-5644-458C-8295-06D3679E4022}" dt="2018-04-14T14:15:45.841" v="1622" actId="2696"/>
        <pc:sldMkLst>
          <pc:docMk/>
          <pc:sldMk cId="783312526" sldId="1018"/>
        </pc:sldMkLst>
      </pc:sldChg>
      <pc:sldChg chg="del">
        <pc:chgData name="Doug Tyson" userId="8cc5704abe1e0291" providerId="LiveId" clId="{9DA6735E-5644-458C-8295-06D3679E4022}" dt="2018-04-14T14:15:46.185" v="1625" actId="2696"/>
        <pc:sldMkLst>
          <pc:docMk/>
          <pc:sldMk cId="2435064607" sldId="1019"/>
        </pc:sldMkLst>
      </pc:sldChg>
      <pc:sldChg chg="del">
        <pc:chgData name="Doug Tyson" userId="8cc5704abe1e0291" providerId="LiveId" clId="{9DA6735E-5644-458C-8295-06D3679E4022}" dt="2018-04-14T14:15:46.210" v="1626" actId="2696"/>
        <pc:sldMkLst>
          <pc:docMk/>
          <pc:sldMk cId="3821616340" sldId="1020"/>
        </pc:sldMkLst>
      </pc:sldChg>
      <pc:sldChg chg="del">
        <pc:chgData name="Doug Tyson" userId="8cc5704abe1e0291" providerId="LiveId" clId="{9DA6735E-5644-458C-8295-06D3679E4022}" dt="2018-04-14T14:15:46.349" v="1628" actId="2696"/>
        <pc:sldMkLst>
          <pc:docMk/>
          <pc:sldMk cId="404276105" sldId="1021"/>
        </pc:sldMkLst>
      </pc:sldChg>
      <pc:sldChg chg="del">
        <pc:chgData name="Doug Tyson" userId="8cc5704abe1e0291" providerId="LiveId" clId="{9DA6735E-5644-458C-8295-06D3679E4022}" dt="2018-04-14T14:15:46.561" v="1634" actId="2696"/>
        <pc:sldMkLst>
          <pc:docMk/>
          <pc:sldMk cId="4138607852" sldId="1022"/>
        </pc:sldMkLst>
      </pc:sldChg>
      <pc:sldChg chg="del">
        <pc:chgData name="Doug Tyson" userId="8cc5704abe1e0291" providerId="LiveId" clId="{9DA6735E-5644-458C-8295-06D3679E4022}" dt="2018-04-14T14:15:46.660" v="1637" actId="2696"/>
        <pc:sldMkLst>
          <pc:docMk/>
          <pc:sldMk cId="3145865143" sldId="1023"/>
        </pc:sldMkLst>
      </pc:sldChg>
      <pc:sldChg chg="del">
        <pc:chgData name="Doug Tyson" userId="8cc5704abe1e0291" providerId="LiveId" clId="{9DA6735E-5644-458C-8295-06D3679E4022}" dt="2018-04-14T14:15:46.735" v="1639" actId="2696"/>
        <pc:sldMkLst>
          <pc:docMk/>
          <pc:sldMk cId="3317183025" sldId="1024"/>
        </pc:sldMkLst>
      </pc:sldChg>
      <pc:sldChg chg="del">
        <pc:chgData name="Doug Tyson" userId="8cc5704abe1e0291" providerId="LiveId" clId="{9DA6735E-5644-458C-8295-06D3679E4022}" dt="2018-04-14T14:15:46.774" v="1642" actId="2696"/>
        <pc:sldMkLst>
          <pc:docMk/>
          <pc:sldMk cId="4183218786" sldId="1025"/>
        </pc:sldMkLst>
      </pc:sldChg>
      <pc:sldChg chg="del">
        <pc:chgData name="Doug Tyson" userId="8cc5704abe1e0291" providerId="LiveId" clId="{9DA6735E-5644-458C-8295-06D3679E4022}" dt="2018-04-14T14:15:46.841" v="1644" actId="2696"/>
        <pc:sldMkLst>
          <pc:docMk/>
          <pc:sldMk cId="2087248515" sldId="1026"/>
        </pc:sldMkLst>
      </pc:sldChg>
      <pc:sldChg chg="del">
        <pc:chgData name="Doug Tyson" userId="8cc5704abe1e0291" providerId="LiveId" clId="{9DA6735E-5644-458C-8295-06D3679E4022}" dt="2018-04-14T14:15:47.161" v="1646" actId="2696"/>
        <pc:sldMkLst>
          <pc:docMk/>
          <pc:sldMk cId="3334375437" sldId="1027"/>
        </pc:sldMkLst>
      </pc:sldChg>
      <pc:sldChg chg="del">
        <pc:chgData name="Doug Tyson" userId="8cc5704abe1e0291" providerId="LiveId" clId="{9DA6735E-5644-458C-8295-06D3679E4022}" dt="2018-04-14T14:15:47.262" v="1650" actId="2696"/>
        <pc:sldMkLst>
          <pc:docMk/>
          <pc:sldMk cId="2930134346" sldId="1028"/>
        </pc:sldMkLst>
      </pc:sldChg>
      <pc:sldChg chg="del">
        <pc:chgData name="Doug Tyson" userId="8cc5704abe1e0291" providerId="LiveId" clId="{9DA6735E-5644-458C-8295-06D3679E4022}" dt="2018-04-14T14:15:47.285" v="1652" actId="2696"/>
        <pc:sldMkLst>
          <pc:docMk/>
          <pc:sldMk cId="2443188088" sldId="1029"/>
        </pc:sldMkLst>
      </pc:sldChg>
      <pc:sldChg chg="del">
        <pc:chgData name="Doug Tyson" userId="8cc5704abe1e0291" providerId="LiveId" clId="{9DA6735E-5644-458C-8295-06D3679E4022}" dt="2018-04-14T14:15:47.312" v="1654" actId="2696"/>
        <pc:sldMkLst>
          <pc:docMk/>
          <pc:sldMk cId="1087668418" sldId="1030"/>
        </pc:sldMkLst>
      </pc:sldChg>
      <pc:sldChg chg="addSp delSp modSp">
        <pc:chgData name="Doug Tyson" userId="8cc5704abe1e0291" providerId="LiveId" clId="{9DA6735E-5644-458C-8295-06D3679E4022}" dt="2018-04-14T13:04:29.700" v="372" actId="1076"/>
        <pc:sldMkLst>
          <pc:docMk/>
          <pc:sldMk cId="2812758864" sldId="1032"/>
        </pc:sldMkLst>
        <pc:spChg chg="mod">
          <ac:chgData name="Doug Tyson" userId="8cc5704abe1e0291" providerId="LiveId" clId="{9DA6735E-5644-458C-8295-06D3679E4022}" dt="2018-04-14T13:01:42.715" v="347" actId="403"/>
          <ac:spMkLst>
            <pc:docMk/>
            <pc:sldMk cId="2812758864" sldId="1032"/>
            <ac:spMk id="2" creationId="{860DE792-1FCA-41DC-9B89-A37150EE28E6}"/>
          </ac:spMkLst>
        </pc:spChg>
        <pc:spChg chg="del">
          <ac:chgData name="Doug Tyson" userId="8cc5704abe1e0291" providerId="LiveId" clId="{9DA6735E-5644-458C-8295-06D3679E4022}" dt="2018-04-14T13:02:35.343" v="356" actId="478"/>
          <ac:spMkLst>
            <pc:docMk/>
            <pc:sldMk cId="2812758864" sldId="1032"/>
            <ac:spMk id="3" creationId="{F11F2A7F-02E6-47E3-8D55-5A1EEDD3F674}"/>
          </ac:spMkLst>
        </pc:spChg>
        <pc:spChg chg="mod">
          <ac:chgData name="Doug Tyson" userId="8cc5704abe1e0291" providerId="LiveId" clId="{9DA6735E-5644-458C-8295-06D3679E4022}" dt="2018-04-14T13:02:30.572" v="355" actId="20577"/>
          <ac:spMkLst>
            <pc:docMk/>
            <pc:sldMk cId="2812758864" sldId="1032"/>
            <ac:spMk id="4" creationId="{B269F2C1-7A59-474C-B4FB-558A58037DB6}"/>
          </ac:spMkLst>
        </pc:spChg>
        <pc:spChg chg="del">
          <ac:chgData name="Doug Tyson" userId="8cc5704abe1e0291" providerId="LiveId" clId="{9DA6735E-5644-458C-8295-06D3679E4022}" dt="2018-04-14T13:02:13.659" v="348" actId="478"/>
          <ac:spMkLst>
            <pc:docMk/>
            <pc:sldMk cId="2812758864" sldId="1032"/>
            <ac:spMk id="6" creationId="{C2E01DB0-21AD-4031-BC91-9CB2A2939717}"/>
          </ac:spMkLst>
        </pc:spChg>
        <pc:spChg chg="del">
          <ac:chgData name="Doug Tyson" userId="8cc5704abe1e0291" providerId="LiveId" clId="{9DA6735E-5644-458C-8295-06D3679E4022}" dt="2018-04-14T13:02:13.659" v="348" actId="478"/>
          <ac:spMkLst>
            <pc:docMk/>
            <pc:sldMk cId="2812758864" sldId="1032"/>
            <ac:spMk id="8" creationId="{AE39DF2F-F822-4309-85F9-9AF69EDFE459}"/>
          </ac:spMkLst>
        </pc:spChg>
        <pc:spChg chg="del">
          <ac:chgData name="Doug Tyson" userId="8cc5704abe1e0291" providerId="LiveId" clId="{9DA6735E-5644-458C-8295-06D3679E4022}" dt="2018-04-14T13:02:13.659" v="348" actId="478"/>
          <ac:spMkLst>
            <pc:docMk/>
            <pc:sldMk cId="2812758864" sldId="1032"/>
            <ac:spMk id="9" creationId="{D0D3ACD4-EB2F-491F-9BC8-EEA1DB16A6BE}"/>
          </ac:spMkLst>
        </pc:spChg>
        <pc:spChg chg="del">
          <ac:chgData name="Doug Tyson" userId="8cc5704abe1e0291" providerId="LiveId" clId="{9DA6735E-5644-458C-8295-06D3679E4022}" dt="2018-04-14T13:02:13.659" v="348" actId="478"/>
          <ac:spMkLst>
            <pc:docMk/>
            <pc:sldMk cId="2812758864" sldId="1032"/>
            <ac:spMk id="10" creationId="{E9055273-A67B-4B82-94FC-6DCE449163CF}"/>
          </ac:spMkLst>
        </pc:spChg>
        <pc:spChg chg="add mod">
          <ac:chgData name="Doug Tyson" userId="8cc5704abe1e0291" providerId="LiveId" clId="{9DA6735E-5644-458C-8295-06D3679E4022}" dt="2018-04-14T13:04:14.425" v="368" actId="113"/>
          <ac:spMkLst>
            <pc:docMk/>
            <pc:sldMk cId="2812758864" sldId="1032"/>
            <ac:spMk id="11" creationId="{42775456-3FEB-4ED4-BB5B-4FB945A7AB9E}"/>
          </ac:spMkLst>
        </pc:spChg>
        <pc:picChg chg="add mod">
          <ac:chgData name="Doug Tyson" userId="8cc5704abe1e0291" providerId="LiveId" clId="{9DA6735E-5644-458C-8295-06D3679E4022}" dt="2018-04-14T13:04:29.700" v="372" actId="1076"/>
          <ac:picMkLst>
            <pc:docMk/>
            <pc:sldMk cId="2812758864" sldId="1032"/>
            <ac:picMk id="5" creationId="{93FC1E15-B109-453E-9C44-99892C11A94A}"/>
          </ac:picMkLst>
        </pc:picChg>
      </pc:sldChg>
      <pc:sldChg chg="del">
        <pc:chgData name="Doug Tyson" userId="8cc5704abe1e0291" providerId="LiveId" clId="{9DA6735E-5644-458C-8295-06D3679E4022}" dt="2018-04-14T13:21:09.340" v="732" actId="2696"/>
        <pc:sldMkLst>
          <pc:docMk/>
          <pc:sldMk cId="1926235349" sldId="1033"/>
        </pc:sldMkLst>
      </pc:sldChg>
      <pc:sldChg chg="addSp delSp modSp">
        <pc:chgData name="Doug Tyson" userId="8cc5704abe1e0291" providerId="LiveId" clId="{9DA6735E-5644-458C-8295-06D3679E4022}" dt="2018-04-14T13:55:18.725" v="1188" actId="403"/>
        <pc:sldMkLst>
          <pc:docMk/>
          <pc:sldMk cId="3559131280" sldId="1034"/>
        </pc:sldMkLst>
        <pc:spChg chg="mod">
          <ac:chgData name="Doug Tyson" userId="8cc5704abe1e0291" providerId="LiveId" clId="{9DA6735E-5644-458C-8295-06D3679E4022}" dt="2018-04-14T13:52:33.799" v="1149" actId="20577"/>
          <ac:spMkLst>
            <pc:docMk/>
            <pc:sldMk cId="3559131280" sldId="1034"/>
            <ac:spMk id="2" creationId="{860DE792-1FCA-41DC-9B89-A37150EE28E6}"/>
          </ac:spMkLst>
        </pc:spChg>
        <pc:spChg chg="add del mod">
          <ac:chgData name="Doug Tyson" userId="8cc5704abe1e0291" providerId="LiveId" clId="{9DA6735E-5644-458C-8295-06D3679E4022}" dt="2018-04-14T13:52:37.452" v="1150" actId="478"/>
          <ac:spMkLst>
            <pc:docMk/>
            <pc:sldMk cId="3559131280" sldId="1034"/>
            <ac:spMk id="3" creationId="{775AEC37-B479-481C-B415-9C902034C6FF}"/>
          </ac:spMkLst>
        </pc:spChg>
        <pc:spChg chg="add mod">
          <ac:chgData name="Doug Tyson" userId="8cc5704abe1e0291" providerId="LiveId" clId="{9DA6735E-5644-458C-8295-06D3679E4022}" dt="2018-04-14T13:55:18.725" v="1188" actId="403"/>
          <ac:spMkLst>
            <pc:docMk/>
            <pc:sldMk cId="3559131280" sldId="1034"/>
            <ac:spMk id="5" creationId="{A7CA3333-6DA3-43CD-B9AA-567FADD5259F}"/>
          </ac:spMkLst>
        </pc:spChg>
        <pc:spChg chg="add mod">
          <ac:chgData name="Doug Tyson" userId="8cc5704abe1e0291" providerId="LiveId" clId="{9DA6735E-5644-458C-8295-06D3679E4022}" dt="2018-04-14T13:53:10.826" v="1155" actId="113"/>
          <ac:spMkLst>
            <pc:docMk/>
            <pc:sldMk cId="3559131280" sldId="1034"/>
            <ac:spMk id="6" creationId="{D28D386E-D882-4869-868E-9E887D842E43}"/>
          </ac:spMkLst>
        </pc:spChg>
        <pc:spChg chg="del">
          <ac:chgData name="Doug Tyson" userId="8cc5704abe1e0291" providerId="LiveId" clId="{9DA6735E-5644-458C-8295-06D3679E4022}" dt="2018-04-14T13:40:52.500" v="974" actId="478"/>
          <ac:spMkLst>
            <pc:docMk/>
            <pc:sldMk cId="3559131280" sldId="1034"/>
            <ac:spMk id="10" creationId="{0BA6360D-449E-4439-BCA9-2F351730BA05}"/>
          </ac:spMkLst>
        </pc:spChg>
        <pc:spChg chg="del">
          <ac:chgData name="Doug Tyson" userId="8cc5704abe1e0291" providerId="LiveId" clId="{9DA6735E-5644-458C-8295-06D3679E4022}" dt="2018-04-14T13:40:51.258" v="973" actId="478"/>
          <ac:spMkLst>
            <pc:docMk/>
            <pc:sldMk cId="3559131280" sldId="1034"/>
            <ac:spMk id="12" creationId="{160C2FAA-3C44-4026-87BF-4DA42BE5650D}"/>
          </ac:spMkLst>
        </pc:spChg>
        <pc:picChg chg="add mod modCrop">
          <ac:chgData name="Doug Tyson" userId="8cc5704abe1e0291" providerId="LiveId" clId="{9DA6735E-5644-458C-8295-06D3679E4022}" dt="2018-04-14T13:54:08.761" v="1163" actId="1076"/>
          <ac:picMkLst>
            <pc:docMk/>
            <pc:sldMk cId="3559131280" sldId="1034"/>
            <ac:picMk id="4" creationId="{8B72741A-FA26-43BF-8E7E-93FA289D9018}"/>
          </ac:picMkLst>
        </pc:picChg>
      </pc:sldChg>
      <pc:sldChg chg="del">
        <pc:chgData name="Doug Tyson" userId="8cc5704abe1e0291" providerId="LiveId" clId="{9DA6735E-5644-458C-8295-06D3679E4022}" dt="2018-04-14T14:00:40.285" v="1320" actId="2696"/>
        <pc:sldMkLst>
          <pc:docMk/>
          <pc:sldMk cId="1930541668" sldId="1035"/>
        </pc:sldMkLst>
      </pc:sldChg>
      <pc:sldChg chg="addSp delSp modSp">
        <pc:chgData name="Doug Tyson" userId="8cc5704abe1e0291" providerId="LiveId" clId="{9DA6735E-5644-458C-8295-06D3679E4022}" dt="2018-04-14T14:11:29.649" v="1527" actId="1076"/>
        <pc:sldMkLst>
          <pc:docMk/>
          <pc:sldMk cId="618955045" sldId="1036"/>
        </pc:sldMkLst>
        <pc:spChg chg="mod">
          <ac:chgData name="Doug Tyson" userId="8cc5704abe1e0291" providerId="LiveId" clId="{9DA6735E-5644-458C-8295-06D3679E4022}" dt="2018-04-14T14:05:40.702" v="1437" actId="403"/>
          <ac:spMkLst>
            <pc:docMk/>
            <pc:sldMk cId="618955045" sldId="1036"/>
            <ac:spMk id="2" creationId="{860DE792-1FCA-41DC-9B89-A37150EE28E6}"/>
          </ac:spMkLst>
        </pc:spChg>
        <pc:spChg chg="add del">
          <ac:chgData name="Doug Tyson" userId="8cc5704abe1e0291" providerId="LiveId" clId="{9DA6735E-5644-458C-8295-06D3679E4022}" dt="2018-04-14T14:05:49.372" v="1439" actId="478"/>
          <ac:spMkLst>
            <pc:docMk/>
            <pc:sldMk cId="618955045" sldId="1036"/>
            <ac:spMk id="3" creationId="{CF7E4665-2AA1-4F52-AD67-0B2A2D5DCBC8}"/>
          </ac:spMkLst>
        </pc:spChg>
        <pc:spChg chg="add mod">
          <ac:chgData name="Doug Tyson" userId="8cc5704abe1e0291" providerId="LiveId" clId="{9DA6735E-5644-458C-8295-06D3679E4022}" dt="2018-04-14T14:07:08.859" v="1470" actId="14100"/>
          <ac:spMkLst>
            <pc:docMk/>
            <pc:sldMk cId="618955045" sldId="1036"/>
            <ac:spMk id="4" creationId="{0A42E95E-291F-4FAA-8912-A44CABDD819D}"/>
          </ac:spMkLst>
        </pc:spChg>
        <pc:spChg chg="del">
          <ac:chgData name="Doug Tyson" userId="8cc5704abe1e0291" providerId="LiveId" clId="{9DA6735E-5644-458C-8295-06D3679E4022}" dt="2018-04-14T14:05:30.924" v="1434" actId="478"/>
          <ac:spMkLst>
            <pc:docMk/>
            <pc:sldMk cId="618955045" sldId="1036"/>
            <ac:spMk id="5" creationId="{84589B6F-B3BD-415E-AA74-5ADF71234D9B}"/>
          </ac:spMkLst>
        </pc:spChg>
        <pc:spChg chg="del">
          <ac:chgData name="Doug Tyson" userId="8cc5704abe1e0291" providerId="LiveId" clId="{9DA6735E-5644-458C-8295-06D3679E4022}" dt="2018-04-14T14:05:30.924" v="1434" actId="478"/>
          <ac:spMkLst>
            <pc:docMk/>
            <pc:sldMk cId="618955045" sldId="1036"/>
            <ac:spMk id="6" creationId="{8AEA2A4F-ADBB-4513-B7F9-AED1F3129219}"/>
          </ac:spMkLst>
        </pc:spChg>
        <pc:spChg chg="add mod">
          <ac:chgData name="Doug Tyson" userId="8cc5704abe1e0291" providerId="LiveId" clId="{9DA6735E-5644-458C-8295-06D3679E4022}" dt="2018-04-14T14:11:24.778" v="1526" actId="1076"/>
          <ac:spMkLst>
            <pc:docMk/>
            <pc:sldMk cId="618955045" sldId="1036"/>
            <ac:spMk id="7" creationId="{1A49F5B3-8F43-484B-9638-28868A89F305}"/>
          </ac:spMkLst>
        </pc:spChg>
        <pc:spChg chg="add mod">
          <ac:chgData name="Doug Tyson" userId="8cc5704abe1e0291" providerId="LiveId" clId="{9DA6735E-5644-458C-8295-06D3679E4022}" dt="2018-04-14T14:07:52.290" v="1479" actId="1076"/>
          <ac:spMkLst>
            <pc:docMk/>
            <pc:sldMk cId="618955045" sldId="1036"/>
            <ac:spMk id="9" creationId="{3F4D4A21-1BF5-47CD-9526-54736119E856}"/>
          </ac:spMkLst>
        </pc:spChg>
        <pc:spChg chg="add mod">
          <ac:chgData name="Doug Tyson" userId="8cc5704abe1e0291" providerId="LiveId" clId="{9DA6735E-5644-458C-8295-06D3679E4022}" dt="2018-04-14T14:11:29.649" v="1527" actId="1076"/>
          <ac:spMkLst>
            <pc:docMk/>
            <pc:sldMk cId="618955045" sldId="1036"/>
            <ac:spMk id="11" creationId="{F476279F-5F9E-4891-9E7E-10D3E4047B8B}"/>
          </ac:spMkLst>
        </pc:spChg>
        <pc:picChg chg="add del mod">
          <ac:chgData name="Doug Tyson" userId="8cc5704abe1e0291" providerId="LiveId" clId="{9DA6735E-5644-458C-8295-06D3679E4022}" dt="2018-04-14T14:07:57.381" v="1481" actId="478"/>
          <ac:picMkLst>
            <pc:docMk/>
            <pc:sldMk cId="618955045" sldId="1036"/>
            <ac:picMk id="8" creationId="{2C0188AB-D92F-464C-B3E8-506F1DBD1B3A}"/>
          </ac:picMkLst>
        </pc:picChg>
        <pc:picChg chg="add del mod">
          <ac:chgData name="Doug Tyson" userId="8cc5704abe1e0291" providerId="LiveId" clId="{9DA6735E-5644-458C-8295-06D3679E4022}" dt="2018-04-14T14:10:07.349" v="1509" actId="478"/>
          <ac:picMkLst>
            <pc:docMk/>
            <pc:sldMk cId="618955045" sldId="1036"/>
            <ac:picMk id="10" creationId="{52B6C4E1-5806-415C-890D-9AEE5816FF4A}"/>
          </ac:picMkLst>
        </pc:picChg>
        <pc:picChg chg="add mod">
          <ac:chgData name="Doug Tyson" userId="8cc5704abe1e0291" providerId="LiveId" clId="{9DA6735E-5644-458C-8295-06D3679E4022}" dt="2018-04-14T14:10:12.825" v="1512" actId="1076"/>
          <ac:picMkLst>
            <pc:docMk/>
            <pc:sldMk cId="618955045" sldId="1036"/>
            <ac:picMk id="12" creationId="{315D9718-7DC7-4478-B3AB-04AE563F0530}"/>
          </ac:picMkLst>
        </pc:picChg>
        <pc:picChg chg="add mod">
          <ac:chgData name="Doug Tyson" userId="8cc5704abe1e0291" providerId="LiveId" clId="{9DA6735E-5644-458C-8295-06D3679E4022}" dt="2018-04-14T14:11:22.087" v="1525" actId="1076"/>
          <ac:picMkLst>
            <pc:docMk/>
            <pc:sldMk cId="618955045" sldId="1036"/>
            <ac:picMk id="13" creationId="{3F1C537A-EC1B-4D8D-AE6D-FE7CADDD40E8}"/>
          </ac:picMkLst>
        </pc:picChg>
      </pc:sldChg>
      <pc:sldChg chg="del">
        <pc:chgData name="Doug Tyson" userId="8cc5704abe1e0291" providerId="LiveId" clId="{9DA6735E-5644-458C-8295-06D3679E4022}" dt="2018-04-14T14:15:44.045" v="1597" actId="2696"/>
        <pc:sldMkLst>
          <pc:docMk/>
          <pc:sldMk cId="2090465962" sldId="1037"/>
        </pc:sldMkLst>
      </pc:sldChg>
      <pc:sldChg chg="del">
        <pc:chgData name="Doug Tyson" userId="8cc5704abe1e0291" providerId="LiveId" clId="{9DA6735E-5644-458C-8295-06D3679E4022}" dt="2018-04-14T14:15:44.087" v="1599" actId="2696"/>
        <pc:sldMkLst>
          <pc:docMk/>
          <pc:sldMk cId="1111134213" sldId="1038"/>
        </pc:sldMkLst>
      </pc:sldChg>
      <pc:sldChg chg="del">
        <pc:chgData name="Doug Tyson" userId="8cc5704abe1e0291" providerId="LiveId" clId="{9DA6735E-5644-458C-8295-06D3679E4022}" dt="2018-04-14T14:15:44.102" v="1600" actId="2696"/>
        <pc:sldMkLst>
          <pc:docMk/>
          <pc:sldMk cId="1602361196" sldId="1039"/>
        </pc:sldMkLst>
      </pc:sldChg>
      <pc:sldChg chg="del">
        <pc:chgData name="Doug Tyson" userId="8cc5704abe1e0291" providerId="LiveId" clId="{9DA6735E-5644-458C-8295-06D3679E4022}" dt="2018-04-14T14:15:44.145" v="1601" actId="2696"/>
        <pc:sldMkLst>
          <pc:docMk/>
          <pc:sldMk cId="2359542039" sldId="1040"/>
        </pc:sldMkLst>
      </pc:sldChg>
      <pc:sldChg chg="del">
        <pc:chgData name="Doug Tyson" userId="8cc5704abe1e0291" providerId="LiveId" clId="{9DA6735E-5644-458C-8295-06D3679E4022}" dt="2018-04-14T14:15:44.680" v="1603" actId="2696"/>
        <pc:sldMkLst>
          <pc:docMk/>
          <pc:sldMk cId="1988470562" sldId="1041"/>
        </pc:sldMkLst>
      </pc:sldChg>
      <pc:sldChg chg="del">
        <pc:chgData name="Doug Tyson" userId="8cc5704abe1e0291" providerId="LiveId" clId="{9DA6735E-5644-458C-8295-06D3679E4022}" dt="2018-04-14T14:15:45.051" v="1606" actId="2696"/>
        <pc:sldMkLst>
          <pc:docMk/>
          <pc:sldMk cId="2109443769" sldId="1042"/>
        </pc:sldMkLst>
      </pc:sldChg>
      <pc:sldChg chg="del">
        <pc:chgData name="Doug Tyson" userId="8cc5704abe1e0291" providerId="LiveId" clId="{9DA6735E-5644-458C-8295-06D3679E4022}" dt="2018-04-14T14:15:45.318" v="1608" actId="2696"/>
        <pc:sldMkLst>
          <pc:docMk/>
          <pc:sldMk cId="2157196260" sldId="1043"/>
        </pc:sldMkLst>
      </pc:sldChg>
      <pc:sldChg chg="del">
        <pc:chgData name="Doug Tyson" userId="8cc5704abe1e0291" providerId="LiveId" clId="{9DA6735E-5644-458C-8295-06D3679E4022}" dt="2018-04-14T14:15:45.393" v="1610" actId="2696"/>
        <pc:sldMkLst>
          <pc:docMk/>
          <pc:sldMk cId="727101801" sldId="1044"/>
        </pc:sldMkLst>
      </pc:sldChg>
      <pc:sldChg chg="del">
        <pc:chgData name="Doug Tyson" userId="8cc5704abe1e0291" providerId="LiveId" clId="{9DA6735E-5644-458C-8295-06D3679E4022}" dt="2018-04-14T14:15:45.468" v="1611" actId="2696"/>
        <pc:sldMkLst>
          <pc:docMk/>
          <pc:sldMk cId="1524740676" sldId="1045"/>
        </pc:sldMkLst>
      </pc:sldChg>
      <pc:sldChg chg="del">
        <pc:chgData name="Doug Tyson" userId="8cc5704abe1e0291" providerId="LiveId" clId="{9DA6735E-5644-458C-8295-06D3679E4022}" dt="2018-04-14T14:15:45.519" v="1613" actId="2696"/>
        <pc:sldMkLst>
          <pc:docMk/>
          <pc:sldMk cId="3351876029" sldId="1046"/>
        </pc:sldMkLst>
      </pc:sldChg>
      <pc:sldChg chg="del">
        <pc:chgData name="Doug Tyson" userId="8cc5704abe1e0291" providerId="LiveId" clId="{9DA6735E-5644-458C-8295-06D3679E4022}" dt="2018-04-14T14:15:45.536" v="1614" actId="2696"/>
        <pc:sldMkLst>
          <pc:docMk/>
          <pc:sldMk cId="2088955450" sldId="1047"/>
        </pc:sldMkLst>
      </pc:sldChg>
      <pc:sldChg chg="del">
        <pc:chgData name="Doug Tyson" userId="8cc5704abe1e0291" providerId="LiveId" clId="{9DA6735E-5644-458C-8295-06D3679E4022}" dt="2018-04-14T14:15:45.725" v="1616" actId="2696"/>
        <pc:sldMkLst>
          <pc:docMk/>
          <pc:sldMk cId="2437295099" sldId="1048"/>
        </pc:sldMkLst>
      </pc:sldChg>
      <pc:sldChg chg="del">
        <pc:chgData name="Doug Tyson" userId="8cc5704abe1e0291" providerId="LiveId" clId="{9DA6735E-5644-458C-8295-06D3679E4022}" dt="2018-04-14T14:15:45.756" v="1618" actId="2696"/>
        <pc:sldMkLst>
          <pc:docMk/>
          <pc:sldMk cId="913385384" sldId="1049"/>
        </pc:sldMkLst>
      </pc:sldChg>
      <pc:sldChg chg="del">
        <pc:chgData name="Doug Tyson" userId="8cc5704abe1e0291" providerId="LiveId" clId="{9DA6735E-5644-458C-8295-06D3679E4022}" dt="2018-04-14T14:15:45.767" v="1619" actId="2696"/>
        <pc:sldMkLst>
          <pc:docMk/>
          <pc:sldMk cId="2253974346" sldId="1050"/>
        </pc:sldMkLst>
      </pc:sldChg>
      <pc:sldChg chg="del">
        <pc:chgData name="Doug Tyson" userId="8cc5704abe1e0291" providerId="LiveId" clId="{9DA6735E-5644-458C-8295-06D3679E4022}" dt="2018-04-14T14:15:45.776" v="1620" actId="2696"/>
        <pc:sldMkLst>
          <pc:docMk/>
          <pc:sldMk cId="2300593085" sldId="1051"/>
        </pc:sldMkLst>
      </pc:sldChg>
      <pc:sldChg chg="del">
        <pc:chgData name="Doug Tyson" userId="8cc5704abe1e0291" providerId="LiveId" clId="{9DA6735E-5644-458C-8295-06D3679E4022}" dt="2018-04-14T14:15:45.793" v="1621" actId="2696"/>
        <pc:sldMkLst>
          <pc:docMk/>
          <pc:sldMk cId="2323220151" sldId="1052"/>
        </pc:sldMkLst>
      </pc:sldChg>
      <pc:sldChg chg="del">
        <pc:chgData name="Doug Tyson" userId="8cc5704abe1e0291" providerId="LiveId" clId="{9DA6735E-5644-458C-8295-06D3679E4022}" dt="2018-04-14T14:15:46.072" v="1624" actId="2696"/>
        <pc:sldMkLst>
          <pc:docMk/>
          <pc:sldMk cId="3700442616" sldId="1053"/>
        </pc:sldMkLst>
      </pc:sldChg>
      <pc:sldChg chg="del">
        <pc:chgData name="Doug Tyson" userId="8cc5704abe1e0291" providerId="LiveId" clId="{9DA6735E-5644-458C-8295-06D3679E4022}" dt="2018-04-14T14:15:46.312" v="1627" actId="2696"/>
        <pc:sldMkLst>
          <pc:docMk/>
          <pc:sldMk cId="3562749829" sldId="1054"/>
        </pc:sldMkLst>
      </pc:sldChg>
      <pc:sldChg chg="del">
        <pc:chgData name="Doug Tyson" userId="8cc5704abe1e0291" providerId="LiveId" clId="{9DA6735E-5644-458C-8295-06D3679E4022}" dt="2018-04-14T14:15:46.477" v="1629" actId="2696"/>
        <pc:sldMkLst>
          <pc:docMk/>
          <pc:sldMk cId="3604229718" sldId="1055"/>
        </pc:sldMkLst>
      </pc:sldChg>
      <pc:sldChg chg="del">
        <pc:chgData name="Doug Tyson" userId="8cc5704abe1e0291" providerId="LiveId" clId="{9DA6735E-5644-458C-8295-06D3679E4022}" dt="2018-04-14T14:15:46.496" v="1631" actId="2696"/>
        <pc:sldMkLst>
          <pc:docMk/>
          <pc:sldMk cId="1078154576" sldId="1056"/>
        </pc:sldMkLst>
      </pc:sldChg>
      <pc:sldChg chg="del">
        <pc:chgData name="Doug Tyson" userId="8cc5704abe1e0291" providerId="LiveId" clId="{9DA6735E-5644-458C-8295-06D3679E4022}" dt="2018-04-14T14:15:46.510" v="1632" actId="2696"/>
        <pc:sldMkLst>
          <pc:docMk/>
          <pc:sldMk cId="3194360361" sldId="1057"/>
        </pc:sldMkLst>
      </pc:sldChg>
      <pc:sldChg chg="del">
        <pc:chgData name="Doug Tyson" userId="8cc5704abe1e0291" providerId="LiveId" clId="{9DA6735E-5644-458C-8295-06D3679E4022}" dt="2018-04-14T14:15:46.530" v="1633" actId="2696"/>
        <pc:sldMkLst>
          <pc:docMk/>
          <pc:sldMk cId="2396934418" sldId="1058"/>
        </pc:sldMkLst>
      </pc:sldChg>
      <pc:sldChg chg="del">
        <pc:chgData name="Doug Tyson" userId="8cc5704abe1e0291" providerId="LiveId" clId="{9DA6735E-5644-458C-8295-06D3679E4022}" dt="2018-04-14T14:15:46.574" v="1635" actId="2696"/>
        <pc:sldMkLst>
          <pc:docMk/>
          <pc:sldMk cId="1777320013" sldId="1059"/>
        </pc:sldMkLst>
      </pc:sldChg>
      <pc:sldChg chg="del">
        <pc:chgData name="Doug Tyson" userId="8cc5704abe1e0291" providerId="LiveId" clId="{9DA6735E-5644-458C-8295-06D3679E4022}" dt="2018-04-14T14:15:46.586" v="1636" actId="2696"/>
        <pc:sldMkLst>
          <pc:docMk/>
          <pc:sldMk cId="3920992496" sldId="1060"/>
        </pc:sldMkLst>
      </pc:sldChg>
      <pc:sldChg chg="del">
        <pc:chgData name="Doug Tyson" userId="8cc5704abe1e0291" providerId="LiveId" clId="{9DA6735E-5644-458C-8295-06D3679E4022}" dt="2018-04-14T14:15:46.723" v="1638" actId="2696"/>
        <pc:sldMkLst>
          <pc:docMk/>
          <pc:sldMk cId="1068754884" sldId="1063"/>
        </pc:sldMkLst>
      </pc:sldChg>
      <pc:sldChg chg="del">
        <pc:chgData name="Doug Tyson" userId="8cc5704abe1e0291" providerId="LiveId" clId="{9DA6735E-5644-458C-8295-06D3679E4022}" dt="2018-04-14T14:15:46.754" v="1640" actId="2696"/>
        <pc:sldMkLst>
          <pc:docMk/>
          <pc:sldMk cId="171766765" sldId="1064"/>
        </pc:sldMkLst>
      </pc:sldChg>
      <pc:sldChg chg="del">
        <pc:chgData name="Doug Tyson" userId="8cc5704abe1e0291" providerId="LiveId" clId="{9DA6735E-5644-458C-8295-06D3679E4022}" dt="2018-04-14T14:15:46.762" v="1641" actId="2696"/>
        <pc:sldMkLst>
          <pc:docMk/>
          <pc:sldMk cId="2864003350" sldId="1065"/>
        </pc:sldMkLst>
      </pc:sldChg>
      <pc:sldChg chg="del">
        <pc:chgData name="Doug Tyson" userId="8cc5704abe1e0291" providerId="LiveId" clId="{9DA6735E-5644-458C-8295-06D3679E4022}" dt="2018-04-14T14:15:46.785" v="1643" actId="2696"/>
        <pc:sldMkLst>
          <pc:docMk/>
          <pc:sldMk cId="3327298546" sldId="1066"/>
        </pc:sldMkLst>
      </pc:sldChg>
      <pc:sldChg chg="del">
        <pc:chgData name="Doug Tyson" userId="8cc5704abe1e0291" providerId="LiveId" clId="{9DA6735E-5644-458C-8295-06D3679E4022}" dt="2018-04-14T14:15:47.027" v="1645" actId="2696"/>
        <pc:sldMkLst>
          <pc:docMk/>
          <pc:sldMk cId="3269844934" sldId="1067"/>
        </pc:sldMkLst>
      </pc:sldChg>
      <pc:sldChg chg="del">
        <pc:chgData name="Doug Tyson" userId="8cc5704abe1e0291" providerId="LiveId" clId="{9DA6735E-5644-458C-8295-06D3679E4022}" dt="2018-04-14T14:15:47.193" v="1648" actId="2696"/>
        <pc:sldMkLst>
          <pc:docMk/>
          <pc:sldMk cId="2209913423" sldId="1068"/>
        </pc:sldMkLst>
      </pc:sldChg>
      <pc:sldChg chg="del">
        <pc:chgData name="Doug Tyson" userId="8cc5704abe1e0291" providerId="LiveId" clId="{9DA6735E-5644-458C-8295-06D3679E4022}" dt="2018-04-14T14:15:47.251" v="1649" actId="2696"/>
        <pc:sldMkLst>
          <pc:docMk/>
          <pc:sldMk cId="500028664" sldId="1069"/>
        </pc:sldMkLst>
      </pc:sldChg>
      <pc:sldChg chg="del">
        <pc:chgData name="Doug Tyson" userId="8cc5704abe1e0291" providerId="LiveId" clId="{9DA6735E-5644-458C-8295-06D3679E4022}" dt="2018-04-14T14:15:47.272" v="1651" actId="2696"/>
        <pc:sldMkLst>
          <pc:docMk/>
          <pc:sldMk cId="2192484932" sldId="1070"/>
        </pc:sldMkLst>
      </pc:sldChg>
      <pc:sldChg chg="del">
        <pc:chgData name="Doug Tyson" userId="8cc5704abe1e0291" providerId="LiveId" clId="{9DA6735E-5644-458C-8295-06D3679E4022}" dt="2018-04-14T14:15:47.291" v="1653" actId="2696"/>
        <pc:sldMkLst>
          <pc:docMk/>
          <pc:sldMk cId="2611310308" sldId="1071"/>
        </pc:sldMkLst>
      </pc:sldChg>
      <pc:sldChg chg="del">
        <pc:chgData name="Doug Tyson" userId="8cc5704abe1e0291" providerId="LiveId" clId="{9DA6735E-5644-458C-8295-06D3679E4022}" dt="2018-04-14T14:15:47.365" v="1655" actId="2696"/>
        <pc:sldMkLst>
          <pc:docMk/>
          <pc:sldMk cId="202816676" sldId="1072"/>
        </pc:sldMkLst>
      </pc:sldChg>
      <pc:sldChg chg="del">
        <pc:chgData name="Doug Tyson" userId="8cc5704abe1e0291" providerId="LiveId" clId="{9DA6735E-5644-458C-8295-06D3679E4022}" dt="2018-04-14T14:15:47.444" v="1656" actId="2696"/>
        <pc:sldMkLst>
          <pc:docMk/>
          <pc:sldMk cId="2566071045" sldId="1073"/>
        </pc:sldMkLst>
      </pc:sldChg>
      <pc:sldChg chg="del">
        <pc:chgData name="Doug Tyson" userId="8cc5704abe1e0291" providerId="LiveId" clId="{9DA6735E-5644-458C-8295-06D3679E4022}" dt="2018-04-14T14:15:47.484" v="1657" actId="2696"/>
        <pc:sldMkLst>
          <pc:docMk/>
          <pc:sldMk cId="3021027145" sldId="1074"/>
        </pc:sldMkLst>
      </pc:sldChg>
      <pc:sldChg chg="del">
        <pc:chgData name="Doug Tyson" userId="8cc5704abe1e0291" providerId="LiveId" clId="{9DA6735E-5644-458C-8295-06D3679E4022}" dt="2018-04-14T14:15:47.557" v="1658" actId="2696"/>
        <pc:sldMkLst>
          <pc:docMk/>
          <pc:sldMk cId="798466183" sldId="1075"/>
        </pc:sldMkLst>
      </pc:sldChg>
      <pc:sldChg chg="addSp delSp modSp add">
        <pc:chgData name="Doug Tyson" userId="8cc5704abe1e0291" providerId="LiveId" clId="{9DA6735E-5644-458C-8295-06D3679E4022}" dt="2018-04-14T13:08:49.040" v="631" actId="1076"/>
        <pc:sldMkLst>
          <pc:docMk/>
          <pc:sldMk cId="484570155" sldId="1076"/>
        </pc:sldMkLst>
        <pc:spChg chg="del">
          <ac:chgData name="Doug Tyson" userId="8cc5704abe1e0291" providerId="LiveId" clId="{9DA6735E-5644-458C-8295-06D3679E4022}" dt="2018-04-14T13:01:13.433" v="343" actId="478"/>
          <ac:spMkLst>
            <pc:docMk/>
            <pc:sldMk cId="484570155" sldId="1076"/>
            <ac:spMk id="4" creationId="{B269F2C1-7A59-474C-B4FB-558A58037DB6}"/>
          </ac:spMkLst>
        </pc:spChg>
        <pc:spChg chg="add mod">
          <ac:chgData name="Doug Tyson" userId="8cc5704abe1e0291" providerId="LiveId" clId="{9DA6735E-5644-458C-8295-06D3679E4022}" dt="2018-04-14T13:07:06.249" v="386" actId="1076"/>
          <ac:spMkLst>
            <pc:docMk/>
            <pc:sldMk cId="484570155" sldId="1076"/>
            <ac:spMk id="8" creationId="{1F780681-52CA-4037-90FD-A991B6F42891}"/>
          </ac:spMkLst>
        </pc:spChg>
        <pc:spChg chg="add mod">
          <ac:chgData name="Doug Tyson" userId="8cc5704abe1e0291" providerId="LiveId" clId="{9DA6735E-5644-458C-8295-06D3679E4022}" dt="2018-04-14T13:07:57.092" v="570" actId="1036"/>
          <ac:spMkLst>
            <pc:docMk/>
            <pc:sldMk cId="484570155" sldId="1076"/>
            <ac:spMk id="9" creationId="{57C1C63F-AE73-48A4-A397-018BE1E74FEE}"/>
          </ac:spMkLst>
        </pc:spChg>
        <pc:spChg chg="add mod">
          <ac:chgData name="Doug Tyson" userId="8cc5704abe1e0291" providerId="LiveId" clId="{9DA6735E-5644-458C-8295-06D3679E4022}" dt="2018-04-14T13:08:20.851" v="627" actId="1076"/>
          <ac:spMkLst>
            <pc:docMk/>
            <pc:sldMk cId="484570155" sldId="1076"/>
            <ac:spMk id="10" creationId="{5A8D6F87-DC21-4358-9068-A4B9EAC30E35}"/>
          </ac:spMkLst>
        </pc:spChg>
        <pc:spChg chg="add mod">
          <ac:chgData name="Doug Tyson" userId="8cc5704abe1e0291" providerId="LiveId" clId="{9DA6735E-5644-458C-8295-06D3679E4022}" dt="2018-04-14T13:08:26.963" v="628" actId="1076"/>
          <ac:spMkLst>
            <pc:docMk/>
            <pc:sldMk cId="484570155" sldId="1076"/>
            <ac:spMk id="11" creationId="{3C2F2A24-EC10-41A5-88D4-534BA3F1D5D8}"/>
          </ac:spMkLst>
        </pc:spChg>
        <pc:spChg chg="add mod">
          <ac:chgData name="Doug Tyson" userId="8cc5704abe1e0291" providerId="LiveId" clId="{9DA6735E-5644-458C-8295-06D3679E4022}" dt="2018-04-14T13:08:09.062" v="612" actId="1036"/>
          <ac:spMkLst>
            <pc:docMk/>
            <pc:sldMk cId="484570155" sldId="1076"/>
            <ac:spMk id="12" creationId="{9FC6F686-744F-4E69-95D6-4778399A149A}"/>
          </ac:spMkLst>
        </pc:spChg>
        <pc:spChg chg="add mod">
          <ac:chgData name="Doug Tyson" userId="8cc5704abe1e0291" providerId="LiveId" clId="{9DA6735E-5644-458C-8295-06D3679E4022}" dt="2018-04-14T13:08:49.040" v="631" actId="1076"/>
          <ac:spMkLst>
            <pc:docMk/>
            <pc:sldMk cId="484570155" sldId="1076"/>
            <ac:spMk id="13" creationId="{F0BCE253-8836-40DB-8AF7-C37B5D7DA849}"/>
          </ac:spMkLst>
        </pc:spChg>
        <pc:spChg chg="add mod">
          <ac:chgData name="Doug Tyson" userId="8cc5704abe1e0291" providerId="LiveId" clId="{9DA6735E-5644-458C-8295-06D3679E4022}" dt="2018-04-14T13:08:42.620" v="630" actId="1076"/>
          <ac:spMkLst>
            <pc:docMk/>
            <pc:sldMk cId="484570155" sldId="1076"/>
            <ac:spMk id="14" creationId="{7AA79F5E-43D6-4B8B-B58A-1299D1E97239}"/>
          </ac:spMkLst>
        </pc:spChg>
        <pc:grpChg chg="mod">
          <ac:chgData name="Doug Tyson" userId="8cc5704abe1e0291" providerId="LiveId" clId="{9DA6735E-5644-458C-8295-06D3679E4022}" dt="2018-04-14T13:01:22.461" v="345" actId="1076"/>
          <ac:grpSpMkLst>
            <pc:docMk/>
            <pc:sldMk cId="484570155" sldId="1076"/>
            <ac:grpSpMk id="5" creationId="{CE477EFA-8D8B-45C7-BBA8-81E2CFE1832C}"/>
          </ac:grpSpMkLst>
        </pc:grpChg>
        <pc:picChg chg="del">
          <ac:chgData name="Doug Tyson" userId="8cc5704abe1e0291" providerId="LiveId" clId="{9DA6735E-5644-458C-8295-06D3679E4022}" dt="2018-04-14T13:01:13.433" v="343" actId="478"/>
          <ac:picMkLst>
            <pc:docMk/>
            <pc:sldMk cId="484570155" sldId="1076"/>
            <ac:picMk id="3" creationId="{3989D6A4-A1A1-4580-AD35-0DBC77BB6F5F}"/>
          </ac:picMkLst>
        </pc:picChg>
      </pc:sldChg>
      <pc:sldChg chg="add del">
        <pc:chgData name="Doug Tyson" userId="8cc5704abe1e0291" providerId="LiveId" clId="{9DA6735E-5644-458C-8295-06D3679E4022}" dt="2018-04-14T12:52:36.804" v="210" actId="2696"/>
        <pc:sldMkLst>
          <pc:docMk/>
          <pc:sldMk cId="1142141747" sldId="1076"/>
        </pc:sldMkLst>
      </pc:sldChg>
      <pc:sldChg chg="addSp delSp modSp add del">
        <pc:chgData name="Doug Tyson" userId="8cc5704abe1e0291" providerId="LiveId" clId="{9DA6735E-5644-458C-8295-06D3679E4022}" dt="2018-04-14T12:53:36.345" v="221" actId="2696"/>
        <pc:sldMkLst>
          <pc:docMk/>
          <pc:sldMk cId="3295814598" sldId="1076"/>
        </pc:sldMkLst>
        <pc:spChg chg="mod">
          <ac:chgData name="Doug Tyson" userId="8cc5704abe1e0291" providerId="LiveId" clId="{9DA6735E-5644-458C-8295-06D3679E4022}" dt="2018-04-14T12:52:51.140" v="212" actId="2696"/>
          <ac:spMkLst>
            <pc:docMk/>
            <pc:sldMk cId="3295814598" sldId="1076"/>
            <ac:spMk id="2" creationId="{DFA5B937-26A8-41BE-BF0B-FAE7AB601119}"/>
          </ac:spMkLst>
        </pc:spChg>
        <pc:spChg chg="mod">
          <ac:chgData name="Doug Tyson" userId="8cc5704abe1e0291" providerId="LiveId" clId="{9DA6735E-5644-458C-8295-06D3679E4022}" dt="2018-04-14T12:53:31.780" v="220" actId="5793"/>
          <ac:spMkLst>
            <pc:docMk/>
            <pc:sldMk cId="3295814598" sldId="1076"/>
            <ac:spMk id="3" creationId="{D3B181CB-EAD8-4BCA-8E95-6EF89D38AB07}"/>
          </ac:spMkLst>
        </pc:spChg>
        <pc:spChg chg="add del">
          <ac:chgData name="Doug Tyson" userId="8cc5704abe1e0291" providerId="LiveId" clId="{9DA6735E-5644-458C-8295-06D3679E4022}" dt="2018-04-14T12:53:06.686" v="215" actId="2696"/>
          <ac:spMkLst>
            <pc:docMk/>
            <pc:sldMk cId="3295814598" sldId="1076"/>
            <ac:spMk id="4" creationId="{6F198CC7-B45C-4916-98E4-2903841070F5}"/>
          </ac:spMkLst>
        </pc:spChg>
      </pc:sldChg>
      <pc:sldChg chg="add del">
        <pc:chgData name="Doug Tyson" userId="8cc5704abe1e0291" providerId="LiveId" clId="{9DA6735E-5644-458C-8295-06D3679E4022}" dt="2018-04-14T12:48:03.033" v="121" actId="2696"/>
        <pc:sldMkLst>
          <pc:docMk/>
          <pc:sldMk cId="3944839336" sldId="1076"/>
        </pc:sldMkLst>
      </pc:sldChg>
      <pc:sldChg chg="modSp add">
        <pc:chgData name="Doug Tyson" userId="8cc5704abe1e0291" providerId="LiveId" clId="{9DA6735E-5644-458C-8295-06D3679E4022}" dt="2018-04-14T13:00:56.289" v="342" actId="20577"/>
        <pc:sldMkLst>
          <pc:docMk/>
          <pc:sldMk cId="389083434" sldId="1077"/>
        </pc:sldMkLst>
        <pc:spChg chg="mod">
          <ac:chgData name="Doug Tyson" userId="8cc5704abe1e0291" providerId="LiveId" clId="{9DA6735E-5644-458C-8295-06D3679E4022}" dt="2018-04-14T12:54:26.388" v="232" actId="403"/>
          <ac:spMkLst>
            <pc:docMk/>
            <pc:sldMk cId="389083434" sldId="1077"/>
            <ac:spMk id="2" creationId="{860DE792-1FCA-41DC-9B89-A37150EE28E6}"/>
          </ac:spMkLst>
        </pc:spChg>
        <pc:spChg chg="mod">
          <ac:chgData name="Doug Tyson" userId="8cc5704abe1e0291" providerId="LiveId" clId="{9DA6735E-5644-458C-8295-06D3679E4022}" dt="2018-04-14T13:00:56.289" v="342" actId="20577"/>
          <ac:spMkLst>
            <pc:docMk/>
            <pc:sldMk cId="389083434" sldId="1077"/>
            <ac:spMk id="10" creationId="{0BA6360D-449E-4439-BCA9-2F351730BA05}"/>
          </ac:spMkLst>
        </pc:spChg>
        <pc:spChg chg="mod">
          <ac:chgData name="Doug Tyson" userId="8cc5704abe1e0291" providerId="LiveId" clId="{9DA6735E-5644-458C-8295-06D3679E4022}" dt="2018-04-14T12:55:57.575" v="256" actId="20577"/>
          <ac:spMkLst>
            <pc:docMk/>
            <pc:sldMk cId="389083434" sldId="1077"/>
            <ac:spMk id="12" creationId="{160C2FAA-3C44-4026-87BF-4DA42BE5650D}"/>
          </ac:spMkLst>
        </pc:spChg>
      </pc:sldChg>
      <pc:sldChg chg="modSp add">
        <pc:chgData name="Doug Tyson" userId="8cc5704abe1e0291" providerId="LiveId" clId="{9DA6735E-5644-458C-8295-06D3679E4022}" dt="2018-04-14T13:11:50.478" v="676" actId="20577"/>
        <pc:sldMkLst>
          <pc:docMk/>
          <pc:sldMk cId="205626324" sldId="1078"/>
        </pc:sldMkLst>
        <pc:spChg chg="mod">
          <ac:chgData name="Doug Tyson" userId="8cc5704abe1e0291" providerId="LiveId" clId="{9DA6735E-5644-458C-8295-06D3679E4022}" dt="2018-04-14T13:11:50.478" v="676" actId="20577"/>
          <ac:spMkLst>
            <pc:docMk/>
            <pc:sldMk cId="205626324" sldId="1078"/>
            <ac:spMk id="10" creationId="{0BA6360D-449E-4439-BCA9-2F351730BA05}"/>
          </ac:spMkLst>
        </pc:spChg>
      </pc:sldChg>
      <pc:sldChg chg="addSp delSp modSp add">
        <pc:chgData name="Doug Tyson" userId="8cc5704abe1e0291" providerId="LiveId" clId="{9DA6735E-5644-458C-8295-06D3679E4022}" dt="2018-04-14T13:37:27.781" v="958" actId="403"/>
        <pc:sldMkLst>
          <pc:docMk/>
          <pc:sldMk cId="3472141768" sldId="1079"/>
        </pc:sldMkLst>
        <pc:spChg chg="mod">
          <ac:chgData name="Doug Tyson" userId="8cc5704abe1e0291" providerId="LiveId" clId="{9DA6735E-5644-458C-8295-06D3679E4022}" dt="2018-04-14T13:37:27.781" v="958" actId="403"/>
          <ac:spMkLst>
            <pc:docMk/>
            <pc:sldMk cId="3472141768" sldId="1079"/>
            <ac:spMk id="2" creationId="{860DE792-1FCA-41DC-9B89-A37150EE28E6}"/>
          </ac:spMkLst>
        </pc:spChg>
        <pc:spChg chg="mod">
          <ac:chgData name="Doug Tyson" userId="8cc5704abe1e0291" providerId="LiveId" clId="{9DA6735E-5644-458C-8295-06D3679E4022}" dt="2018-04-14T13:15:22.153" v="695" actId="20577"/>
          <ac:spMkLst>
            <pc:docMk/>
            <pc:sldMk cId="3472141768" sldId="1079"/>
            <ac:spMk id="7" creationId="{9300667E-33C9-4B6F-8113-3A1AB6D053EA}"/>
          </ac:spMkLst>
        </pc:spChg>
        <pc:picChg chg="add mod ord">
          <ac:chgData name="Doug Tyson" userId="8cc5704abe1e0291" providerId="LiveId" clId="{9DA6735E-5644-458C-8295-06D3679E4022}" dt="2018-04-14T13:15:43.272" v="701" actId="171"/>
          <ac:picMkLst>
            <pc:docMk/>
            <pc:sldMk cId="3472141768" sldId="1079"/>
            <ac:picMk id="3" creationId="{E80D5D6F-966B-4A28-B168-07DFBCF448AC}"/>
          </ac:picMkLst>
        </pc:picChg>
        <pc:picChg chg="add mod">
          <ac:chgData name="Doug Tyson" userId="8cc5704abe1e0291" providerId="LiveId" clId="{9DA6735E-5644-458C-8295-06D3679E4022}" dt="2018-04-14T13:16:46.958" v="706" actId="1076"/>
          <ac:picMkLst>
            <pc:docMk/>
            <pc:sldMk cId="3472141768" sldId="1079"/>
            <ac:picMk id="4" creationId="{6F4EF2D5-E478-462B-BFFF-C70B4D4BB1C6}"/>
          </ac:picMkLst>
        </pc:picChg>
        <pc:picChg chg="del">
          <ac:chgData name="Doug Tyson" userId="8cc5704abe1e0291" providerId="LiveId" clId="{9DA6735E-5644-458C-8295-06D3679E4022}" dt="2018-04-14T13:15:45.810" v="702" actId="478"/>
          <ac:picMkLst>
            <pc:docMk/>
            <pc:sldMk cId="3472141768" sldId="1079"/>
            <ac:picMk id="6" creationId="{486B58F6-79D1-42F8-AFBD-D8004DC1F2A7}"/>
          </ac:picMkLst>
        </pc:picChg>
      </pc:sldChg>
      <pc:sldChg chg="addSp delSp modSp add">
        <pc:chgData name="Doug Tyson" userId="8cc5704abe1e0291" providerId="LiveId" clId="{9DA6735E-5644-458C-8295-06D3679E4022}" dt="2018-04-14T13:37:22.174" v="956" actId="403"/>
        <pc:sldMkLst>
          <pc:docMk/>
          <pc:sldMk cId="3310343377" sldId="1080"/>
        </pc:sldMkLst>
        <pc:spChg chg="mod">
          <ac:chgData name="Doug Tyson" userId="8cc5704abe1e0291" providerId="LiveId" clId="{9DA6735E-5644-458C-8295-06D3679E4022}" dt="2018-04-14T13:37:22.174" v="956" actId="403"/>
          <ac:spMkLst>
            <pc:docMk/>
            <pc:sldMk cId="3310343377" sldId="1080"/>
            <ac:spMk id="2" creationId="{860DE792-1FCA-41DC-9B89-A37150EE28E6}"/>
          </ac:spMkLst>
        </pc:spChg>
        <pc:spChg chg="mod">
          <ac:chgData name="Doug Tyson" userId="8cc5704abe1e0291" providerId="LiveId" clId="{9DA6735E-5644-458C-8295-06D3679E4022}" dt="2018-04-14T13:16:56.980" v="709" actId="20577"/>
          <ac:spMkLst>
            <pc:docMk/>
            <pc:sldMk cId="3310343377" sldId="1080"/>
            <ac:spMk id="7" creationId="{9300667E-33C9-4B6F-8113-3A1AB6D053EA}"/>
          </ac:spMkLst>
        </pc:spChg>
        <pc:picChg chg="del">
          <ac:chgData name="Doug Tyson" userId="8cc5704abe1e0291" providerId="LiveId" clId="{9DA6735E-5644-458C-8295-06D3679E4022}" dt="2018-04-14T13:18:07.800" v="718" actId="478"/>
          <ac:picMkLst>
            <pc:docMk/>
            <pc:sldMk cId="3310343377" sldId="1080"/>
            <ac:picMk id="3" creationId="{E80D5D6F-966B-4A28-B168-07DFBCF448AC}"/>
          </ac:picMkLst>
        </pc:picChg>
        <pc:picChg chg="del">
          <ac:chgData name="Doug Tyson" userId="8cc5704abe1e0291" providerId="LiveId" clId="{9DA6735E-5644-458C-8295-06D3679E4022}" dt="2018-04-14T13:19:56.923" v="728" actId="478"/>
          <ac:picMkLst>
            <pc:docMk/>
            <pc:sldMk cId="3310343377" sldId="1080"/>
            <ac:picMk id="4" creationId="{6F4EF2D5-E478-462B-BFFF-C70B4D4BB1C6}"/>
          </ac:picMkLst>
        </pc:picChg>
        <pc:picChg chg="add del mod ord">
          <ac:chgData name="Doug Tyson" userId="8cc5704abe1e0291" providerId="LiveId" clId="{9DA6735E-5644-458C-8295-06D3679E4022}" dt="2018-04-14T13:18:05.772" v="717" actId="171"/>
          <ac:picMkLst>
            <pc:docMk/>
            <pc:sldMk cId="3310343377" sldId="1080"/>
            <ac:picMk id="5" creationId="{479345E4-059C-4CDF-91B2-6802B756A733}"/>
          </ac:picMkLst>
        </pc:picChg>
        <pc:picChg chg="add mod ord">
          <ac:chgData name="Doug Tyson" userId="8cc5704abe1e0291" providerId="LiveId" clId="{9DA6735E-5644-458C-8295-06D3679E4022}" dt="2018-04-14T13:20:06.362" v="730" actId="1076"/>
          <ac:picMkLst>
            <pc:docMk/>
            <pc:sldMk cId="3310343377" sldId="1080"/>
            <ac:picMk id="6" creationId="{5B7D88B7-39DB-4FB9-B739-35C25F0FA5C0}"/>
          </ac:picMkLst>
        </pc:picChg>
      </pc:sldChg>
      <pc:sldChg chg="addSp delSp modSp add">
        <pc:chgData name="Doug Tyson" userId="8cc5704abe1e0291" providerId="LiveId" clId="{9DA6735E-5644-458C-8295-06D3679E4022}" dt="2018-04-14T13:37:17.601" v="954" actId="403"/>
        <pc:sldMkLst>
          <pc:docMk/>
          <pc:sldMk cId="3388060695" sldId="1081"/>
        </pc:sldMkLst>
        <pc:spChg chg="mod">
          <ac:chgData name="Doug Tyson" userId="8cc5704abe1e0291" providerId="LiveId" clId="{9DA6735E-5644-458C-8295-06D3679E4022}" dt="2018-04-14T13:37:17.601" v="954" actId="403"/>
          <ac:spMkLst>
            <pc:docMk/>
            <pc:sldMk cId="3388060695" sldId="1081"/>
            <ac:spMk id="2" creationId="{860DE792-1FCA-41DC-9B89-A37150EE28E6}"/>
          </ac:spMkLst>
        </pc:spChg>
        <pc:spChg chg="add mod">
          <ac:chgData name="Doug Tyson" userId="8cc5704abe1e0291" providerId="LiveId" clId="{9DA6735E-5644-458C-8295-06D3679E4022}" dt="2018-04-14T13:23:25.617" v="771" actId="164"/>
          <ac:spMkLst>
            <pc:docMk/>
            <pc:sldMk cId="3388060695" sldId="1081"/>
            <ac:spMk id="4" creationId="{D35AF5BB-271F-47A5-BA64-F6D7EADD3C03}"/>
          </ac:spMkLst>
        </pc:spChg>
        <pc:spChg chg="add del mod">
          <ac:chgData name="Doug Tyson" userId="8cc5704abe1e0291" providerId="LiveId" clId="{9DA6735E-5644-458C-8295-06D3679E4022}" dt="2018-04-14T13:27:50.820" v="841" actId="403"/>
          <ac:spMkLst>
            <pc:docMk/>
            <pc:sldMk cId="3388060695" sldId="1081"/>
            <ac:spMk id="7" creationId="{9300667E-33C9-4B6F-8113-3A1AB6D053EA}"/>
          </ac:spMkLst>
        </pc:spChg>
        <pc:spChg chg="mod">
          <ac:chgData name="Doug Tyson" userId="8cc5704abe1e0291" providerId="LiveId" clId="{9DA6735E-5644-458C-8295-06D3679E4022}" dt="2018-04-14T13:23:08.008" v="767" actId="403"/>
          <ac:spMkLst>
            <pc:docMk/>
            <pc:sldMk cId="3388060695" sldId="1081"/>
            <ac:spMk id="12" creationId="{160C2FAA-3C44-4026-87BF-4DA42BE5650D}"/>
          </ac:spMkLst>
        </pc:spChg>
        <pc:grpChg chg="add mod">
          <ac:chgData name="Doug Tyson" userId="8cc5704abe1e0291" providerId="LiveId" clId="{9DA6735E-5644-458C-8295-06D3679E4022}" dt="2018-04-14T13:23:25.617" v="771" actId="164"/>
          <ac:grpSpMkLst>
            <pc:docMk/>
            <pc:sldMk cId="3388060695" sldId="1081"/>
            <ac:grpSpMk id="5" creationId="{40C14243-44B0-4034-8BB6-0093B8B82D66}"/>
          </ac:grpSpMkLst>
        </pc:grpChg>
        <pc:picChg chg="add mod">
          <ac:chgData name="Doug Tyson" userId="8cc5704abe1e0291" providerId="LiveId" clId="{9DA6735E-5644-458C-8295-06D3679E4022}" dt="2018-04-14T13:23:25.617" v="771" actId="164"/>
          <ac:picMkLst>
            <pc:docMk/>
            <pc:sldMk cId="3388060695" sldId="1081"/>
            <ac:picMk id="3" creationId="{9FB517B3-1823-4CAF-872F-3D491436AC4A}"/>
          </ac:picMkLst>
        </pc:picChg>
        <pc:picChg chg="del">
          <ac:chgData name="Doug Tyson" userId="8cc5704abe1e0291" providerId="LiveId" clId="{9DA6735E-5644-458C-8295-06D3679E4022}" dt="2018-04-14T13:21:54.371" v="746" actId="478"/>
          <ac:picMkLst>
            <pc:docMk/>
            <pc:sldMk cId="3388060695" sldId="1081"/>
            <ac:picMk id="6" creationId="{486B58F6-79D1-42F8-AFBD-D8004DC1F2A7}"/>
          </ac:picMkLst>
        </pc:picChg>
      </pc:sldChg>
      <pc:sldChg chg="addSp modSp add">
        <pc:chgData name="Doug Tyson" userId="8cc5704abe1e0291" providerId="LiveId" clId="{9DA6735E-5644-458C-8295-06D3679E4022}" dt="2018-04-14T13:37:06.483" v="948" actId="403"/>
        <pc:sldMkLst>
          <pc:docMk/>
          <pc:sldMk cId="3144023329" sldId="1082"/>
        </pc:sldMkLst>
        <pc:spChg chg="mod">
          <ac:chgData name="Doug Tyson" userId="8cc5704abe1e0291" providerId="LiveId" clId="{9DA6735E-5644-458C-8295-06D3679E4022}" dt="2018-04-14T13:37:06.483" v="948" actId="403"/>
          <ac:spMkLst>
            <pc:docMk/>
            <pc:sldMk cId="3144023329" sldId="1082"/>
            <ac:spMk id="2" creationId="{860DE792-1FCA-41DC-9B89-A37150EE28E6}"/>
          </ac:spMkLst>
        </pc:spChg>
        <pc:spChg chg="mod">
          <ac:chgData name="Doug Tyson" userId="8cc5704abe1e0291" providerId="LiveId" clId="{9DA6735E-5644-458C-8295-06D3679E4022}" dt="2018-04-14T13:29:29.793" v="866" actId="20577"/>
          <ac:spMkLst>
            <pc:docMk/>
            <pc:sldMk cId="3144023329" sldId="1082"/>
            <ac:spMk id="7" creationId="{9300667E-33C9-4B6F-8113-3A1AB6D053EA}"/>
          </ac:spMkLst>
        </pc:spChg>
        <pc:spChg chg="mod">
          <ac:chgData name="Doug Tyson" userId="8cc5704abe1e0291" providerId="LiveId" clId="{9DA6735E-5644-458C-8295-06D3679E4022}" dt="2018-04-14T13:28:38.969" v="852" actId="20577"/>
          <ac:spMkLst>
            <pc:docMk/>
            <pc:sldMk cId="3144023329" sldId="1082"/>
            <ac:spMk id="12" creationId="{160C2FAA-3C44-4026-87BF-4DA42BE5650D}"/>
          </ac:spMkLst>
        </pc:spChg>
        <pc:picChg chg="add mod">
          <ac:chgData name="Doug Tyson" userId="8cc5704abe1e0291" providerId="LiveId" clId="{9DA6735E-5644-458C-8295-06D3679E4022}" dt="2018-04-14T13:26:14.243" v="820" actId="1076"/>
          <ac:picMkLst>
            <pc:docMk/>
            <pc:sldMk cId="3144023329" sldId="1082"/>
            <ac:picMk id="6" creationId="{1C07022B-EEA8-4668-B11A-5FD95F35233C}"/>
          </ac:picMkLst>
        </pc:picChg>
      </pc:sldChg>
      <pc:sldChg chg="modSp add">
        <pc:chgData name="Doug Tyson" userId="8cc5704abe1e0291" providerId="LiveId" clId="{9DA6735E-5644-458C-8295-06D3679E4022}" dt="2018-04-14T13:37:11.576" v="950" actId="403"/>
        <pc:sldMkLst>
          <pc:docMk/>
          <pc:sldMk cId="2933330454" sldId="1083"/>
        </pc:sldMkLst>
        <pc:spChg chg="mod">
          <ac:chgData name="Doug Tyson" userId="8cc5704abe1e0291" providerId="LiveId" clId="{9DA6735E-5644-458C-8295-06D3679E4022}" dt="2018-04-14T13:37:11.576" v="950" actId="403"/>
          <ac:spMkLst>
            <pc:docMk/>
            <pc:sldMk cId="2933330454" sldId="1083"/>
            <ac:spMk id="2" creationId="{860DE792-1FCA-41DC-9B89-A37150EE28E6}"/>
          </ac:spMkLst>
        </pc:spChg>
        <pc:spChg chg="mod">
          <ac:chgData name="Doug Tyson" userId="8cc5704abe1e0291" providerId="LiveId" clId="{9DA6735E-5644-458C-8295-06D3679E4022}" dt="2018-04-14T13:27:55.988" v="842" actId="20577"/>
          <ac:spMkLst>
            <pc:docMk/>
            <pc:sldMk cId="2933330454" sldId="1083"/>
            <ac:spMk id="7" creationId="{9300667E-33C9-4B6F-8113-3A1AB6D053EA}"/>
          </ac:spMkLst>
        </pc:spChg>
        <pc:spChg chg="mod">
          <ac:chgData name="Doug Tyson" userId="8cc5704abe1e0291" providerId="LiveId" clId="{9DA6735E-5644-458C-8295-06D3679E4022}" dt="2018-04-14T13:27:03.054" v="833" actId="403"/>
          <ac:spMkLst>
            <pc:docMk/>
            <pc:sldMk cId="2933330454" sldId="1083"/>
            <ac:spMk id="12" creationId="{160C2FAA-3C44-4026-87BF-4DA42BE5650D}"/>
          </ac:spMkLst>
        </pc:spChg>
      </pc:sldChg>
      <pc:sldChg chg="modSp add">
        <pc:chgData name="Doug Tyson" userId="8cc5704abe1e0291" providerId="LiveId" clId="{9DA6735E-5644-458C-8295-06D3679E4022}" dt="2018-04-14T13:37:02.527" v="946" actId="403"/>
        <pc:sldMkLst>
          <pc:docMk/>
          <pc:sldMk cId="857782214" sldId="1084"/>
        </pc:sldMkLst>
        <pc:spChg chg="mod">
          <ac:chgData name="Doug Tyson" userId="8cc5704abe1e0291" providerId="LiveId" clId="{9DA6735E-5644-458C-8295-06D3679E4022}" dt="2018-04-14T13:37:02.527" v="946" actId="403"/>
          <ac:spMkLst>
            <pc:docMk/>
            <pc:sldMk cId="857782214" sldId="1084"/>
            <ac:spMk id="2" creationId="{860DE792-1FCA-41DC-9B89-A37150EE28E6}"/>
          </ac:spMkLst>
        </pc:spChg>
        <pc:spChg chg="mod">
          <ac:chgData name="Doug Tyson" userId="8cc5704abe1e0291" providerId="LiveId" clId="{9DA6735E-5644-458C-8295-06D3679E4022}" dt="2018-04-14T13:30:18.876" v="874" actId="20577"/>
          <ac:spMkLst>
            <pc:docMk/>
            <pc:sldMk cId="857782214" sldId="1084"/>
            <ac:spMk id="7" creationId="{9300667E-33C9-4B6F-8113-3A1AB6D053EA}"/>
          </ac:spMkLst>
        </pc:spChg>
        <pc:spChg chg="mod">
          <ac:chgData name="Doug Tyson" userId="8cc5704abe1e0291" providerId="LiveId" clId="{9DA6735E-5644-458C-8295-06D3679E4022}" dt="2018-04-14T13:31:30.155" v="890" actId="20577"/>
          <ac:spMkLst>
            <pc:docMk/>
            <pc:sldMk cId="857782214" sldId="1084"/>
            <ac:spMk id="12" creationId="{160C2FAA-3C44-4026-87BF-4DA42BE5650D}"/>
          </ac:spMkLst>
        </pc:spChg>
      </pc:sldChg>
      <pc:sldChg chg="modSp add">
        <pc:chgData name="Doug Tyson" userId="8cc5704abe1e0291" providerId="LiveId" clId="{9DA6735E-5644-458C-8295-06D3679E4022}" dt="2018-04-14T13:36:58.300" v="944" actId="403"/>
        <pc:sldMkLst>
          <pc:docMk/>
          <pc:sldMk cId="3433771907" sldId="1085"/>
        </pc:sldMkLst>
        <pc:spChg chg="mod">
          <ac:chgData name="Doug Tyson" userId="8cc5704abe1e0291" providerId="LiveId" clId="{9DA6735E-5644-458C-8295-06D3679E4022}" dt="2018-04-14T13:36:58.300" v="944" actId="403"/>
          <ac:spMkLst>
            <pc:docMk/>
            <pc:sldMk cId="3433771907" sldId="1085"/>
            <ac:spMk id="2" creationId="{860DE792-1FCA-41DC-9B89-A37150EE28E6}"/>
          </ac:spMkLst>
        </pc:spChg>
        <pc:spChg chg="mod">
          <ac:chgData name="Doug Tyson" userId="8cc5704abe1e0291" providerId="LiveId" clId="{9DA6735E-5644-458C-8295-06D3679E4022}" dt="2018-04-14T13:32:43.459" v="906" actId="403"/>
          <ac:spMkLst>
            <pc:docMk/>
            <pc:sldMk cId="3433771907" sldId="1085"/>
            <ac:spMk id="7" creationId="{9300667E-33C9-4B6F-8113-3A1AB6D053EA}"/>
          </ac:spMkLst>
        </pc:spChg>
        <pc:spChg chg="mod">
          <ac:chgData name="Doug Tyson" userId="8cc5704abe1e0291" providerId="LiveId" clId="{9DA6735E-5644-458C-8295-06D3679E4022}" dt="2018-04-14T13:32:07.771" v="899" actId="20577"/>
          <ac:spMkLst>
            <pc:docMk/>
            <pc:sldMk cId="3433771907" sldId="1085"/>
            <ac:spMk id="12" creationId="{160C2FAA-3C44-4026-87BF-4DA42BE5650D}"/>
          </ac:spMkLst>
        </pc:spChg>
      </pc:sldChg>
      <pc:sldChg chg="addSp delSp modSp add">
        <pc:chgData name="Doug Tyson" userId="8cc5704abe1e0291" providerId="LiveId" clId="{9DA6735E-5644-458C-8295-06D3679E4022}" dt="2018-04-14T13:38:07.065" v="966" actId="403"/>
        <pc:sldMkLst>
          <pc:docMk/>
          <pc:sldMk cId="3277916729" sldId="1086"/>
        </pc:sldMkLst>
        <pc:spChg chg="mod">
          <ac:chgData name="Doug Tyson" userId="8cc5704abe1e0291" providerId="LiveId" clId="{9DA6735E-5644-458C-8295-06D3679E4022}" dt="2018-04-14T13:38:07.065" v="966" actId="403"/>
          <ac:spMkLst>
            <pc:docMk/>
            <pc:sldMk cId="3277916729" sldId="1086"/>
            <ac:spMk id="2" creationId="{860DE792-1FCA-41DC-9B89-A37150EE28E6}"/>
          </ac:spMkLst>
        </pc:spChg>
        <pc:picChg chg="del">
          <ac:chgData name="Doug Tyson" userId="8cc5704abe1e0291" providerId="LiveId" clId="{9DA6735E-5644-458C-8295-06D3679E4022}" dt="2018-04-14T13:35:14.176" v="918" actId="478"/>
          <ac:picMkLst>
            <pc:docMk/>
            <pc:sldMk cId="3277916729" sldId="1086"/>
            <ac:picMk id="3" creationId="{4572B9E7-E541-42E5-9928-740D676547FB}"/>
          </ac:picMkLst>
        </pc:picChg>
        <pc:picChg chg="add del mod">
          <ac:chgData name="Doug Tyson" userId="8cc5704abe1e0291" providerId="LiveId" clId="{9DA6735E-5644-458C-8295-06D3679E4022}" dt="2018-04-14T13:35:31.521" v="933" actId="403"/>
          <ac:picMkLst>
            <pc:docMk/>
            <pc:sldMk cId="3277916729" sldId="1086"/>
            <ac:picMk id="4" creationId="{79AF1DFA-D7FE-48F1-99AF-82C400ABD573}"/>
          </ac:picMkLst>
        </pc:picChg>
        <pc:picChg chg="add">
          <ac:chgData name="Doug Tyson" userId="8cc5704abe1e0291" providerId="LiveId" clId="{9DA6735E-5644-458C-8295-06D3679E4022}" dt="2018-04-14T13:35:38.776" v="937" actId="403"/>
          <ac:picMkLst>
            <pc:docMk/>
            <pc:sldMk cId="3277916729" sldId="1086"/>
            <ac:picMk id="5" creationId="{E6606E81-B52A-4376-9EAD-BE344CB50850}"/>
          </ac:picMkLst>
        </pc:picChg>
        <pc:picChg chg="add del mod">
          <ac:chgData name="Doug Tyson" userId="8cc5704abe1e0291" providerId="LiveId" clId="{9DA6735E-5644-458C-8295-06D3679E4022}" dt="2018-04-14T13:36:47.885" v="941" actId="403"/>
          <ac:picMkLst>
            <pc:docMk/>
            <pc:sldMk cId="3277916729" sldId="1086"/>
            <ac:picMk id="6" creationId="{396C5FD8-7695-4E31-BBB8-E53728C3B013}"/>
          </ac:picMkLst>
        </pc:picChg>
      </pc:sldChg>
      <pc:sldChg chg="addSp delSp modSp add">
        <pc:chgData name="Doug Tyson" userId="8cc5704abe1e0291" providerId="LiveId" clId="{9DA6735E-5644-458C-8295-06D3679E4022}" dt="2018-04-14T13:38:13.441" v="969" actId="403"/>
        <pc:sldMkLst>
          <pc:docMk/>
          <pc:sldMk cId="2782678073" sldId="1087"/>
        </pc:sldMkLst>
        <pc:spChg chg="mod">
          <ac:chgData name="Doug Tyson" userId="8cc5704abe1e0291" providerId="LiveId" clId="{9DA6735E-5644-458C-8295-06D3679E4022}" dt="2018-04-14T13:38:13.441" v="969" actId="403"/>
          <ac:spMkLst>
            <pc:docMk/>
            <pc:sldMk cId="2782678073" sldId="1087"/>
            <ac:spMk id="2" creationId="{860DE792-1FCA-41DC-9B89-A37150EE28E6}"/>
          </ac:spMkLst>
        </pc:spChg>
        <pc:picChg chg="add del mod">
          <ac:chgData name="Doug Tyson" userId="8cc5704abe1e0291" providerId="LiveId" clId="{9DA6735E-5644-458C-8295-06D3679E4022}" dt="2018-04-14T13:35:36.983" v="936" actId="403"/>
          <ac:picMkLst>
            <pc:docMk/>
            <pc:sldMk cId="2782678073" sldId="1087"/>
            <ac:picMk id="4" creationId="{994C1E71-83A3-449B-966D-FE2F86DA976B}"/>
          </ac:picMkLst>
        </pc:picChg>
      </pc:sldChg>
      <pc:sldChg chg="addSp delSp modSp add">
        <pc:chgData name="Doug Tyson" userId="8cc5704abe1e0291" providerId="LiveId" clId="{9DA6735E-5644-458C-8295-06D3679E4022}" dt="2018-04-14T13:42:39.655" v="1018" actId="1076"/>
        <pc:sldMkLst>
          <pc:docMk/>
          <pc:sldMk cId="3760032268" sldId="1088"/>
        </pc:sldMkLst>
        <pc:spChg chg="mod">
          <ac:chgData name="Doug Tyson" userId="8cc5704abe1e0291" providerId="LiveId" clId="{9DA6735E-5644-458C-8295-06D3679E4022}" dt="2018-04-14T13:42:30.940" v="1017" actId="14100"/>
          <ac:spMkLst>
            <pc:docMk/>
            <pc:sldMk cId="3760032268" sldId="1088"/>
            <ac:spMk id="6" creationId="{A5667E02-D35A-46F4-9D10-49361318623B}"/>
          </ac:spMkLst>
        </pc:spChg>
        <pc:grpChg chg="add mod">
          <ac:chgData name="Doug Tyson" userId="8cc5704abe1e0291" providerId="LiveId" clId="{9DA6735E-5644-458C-8295-06D3679E4022}" dt="2018-04-14T13:42:39.655" v="1018" actId="1076"/>
          <ac:grpSpMkLst>
            <pc:docMk/>
            <pc:sldMk cId="3760032268" sldId="1088"/>
            <ac:grpSpMk id="4" creationId="{CB9A3D3B-BA6A-4B51-8F75-63F47B9CBC26}"/>
          </ac:grpSpMkLst>
        </pc:grpChg>
        <pc:picChg chg="del">
          <ac:chgData name="Doug Tyson" userId="8cc5704abe1e0291" providerId="LiveId" clId="{9DA6735E-5644-458C-8295-06D3679E4022}" dt="2018-04-14T13:41:22.535" v="976" actId="478"/>
          <ac:picMkLst>
            <pc:docMk/>
            <pc:sldMk cId="3760032268" sldId="1088"/>
            <ac:picMk id="3" creationId="{4572B9E7-E541-42E5-9928-740D676547FB}"/>
          </ac:picMkLst>
        </pc:picChg>
      </pc:sldChg>
      <pc:sldChg chg="addSp delSp modSp add">
        <pc:chgData name="Doug Tyson" userId="8cc5704abe1e0291" providerId="LiveId" clId="{9DA6735E-5644-458C-8295-06D3679E4022}" dt="2018-04-14T13:50:15.475" v="1126" actId="164"/>
        <pc:sldMkLst>
          <pc:docMk/>
          <pc:sldMk cId="1231828270" sldId="1089"/>
        </pc:sldMkLst>
        <pc:spChg chg="add mod">
          <ac:chgData name="Doug Tyson" userId="8cc5704abe1e0291" providerId="LiveId" clId="{9DA6735E-5644-458C-8295-06D3679E4022}" dt="2018-04-14T13:46:44.929" v="1080" actId="1076"/>
          <ac:spMkLst>
            <pc:docMk/>
            <pc:sldMk cId="1231828270" sldId="1089"/>
            <ac:spMk id="4" creationId="{DB490FD4-5B00-44A7-9FE6-801BA85700A6}"/>
          </ac:spMkLst>
        </pc:spChg>
        <pc:spChg chg="add mod topLvl">
          <ac:chgData name="Doug Tyson" userId="8cc5704abe1e0291" providerId="LiveId" clId="{9DA6735E-5644-458C-8295-06D3679E4022}" dt="2018-04-14T13:49:53.318" v="1120" actId="164"/>
          <ac:spMkLst>
            <pc:docMk/>
            <pc:sldMk cId="1231828270" sldId="1089"/>
            <ac:spMk id="13" creationId="{38A3DBA2-BAFD-4021-8643-A2E48024D3CB}"/>
          </ac:spMkLst>
        </pc:spChg>
        <pc:spChg chg="add mod topLvl">
          <ac:chgData name="Doug Tyson" userId="8cc5704abe1e0291" providerId="LiveId" clId="{9DA6735E-5644-458C-8295-06D3679E4022}" dt="2018-04-14T13:49:43.899" v="1119" actId="164"/>
          <ac:spMkLst>
            <pc:docMk/>
            <pc:sldMk cId="1231828270" sldId="1089"/>
            <ac:spMk id="14" creationId="{B1AEAEDB-5558-4ED6-AB04-37FD4C3040B0}"/>
          </ac:spMkLst>
        </pc:spChg>
        <pc:spChg chg="add mod topLvl">
          <ac:chgData name="Doug Tyson" userId="8cc5704abe1e0291" providerId="LiveId" clId="{9DA6735E-5644-458C-8295-06D3679E4022}" dt="2018-04-14T13:49:43.899" v="1119" actId="164"/>
          <ac:spMkLst>
            <pc:docMk/>
            <pc:sldMk cId="1231828270" sldId="1089"/>
            <ac:spMk id="16" creationId="{E3702392-BBA2-44F7-B432-FD14B7C9C546}"/>
          </ac:spMkLst>
        </pc:spChg>
        <pc:spChg chg="add mod topLvl">
          <ac:chgData name="Doug Tyson" userId="8cc5704abe1e0291" providerId="LiveId" clId="{9DA6735E-5644-458C-8295-06D3679E4022}" dt="2018-04-14T13:49:53.318" v="1120" actId="164"/>
          <ac:spMkLst>
            <pc:docMk/>
            <pc:sldMk cId="1231828270" sldId="1089"/>
            <ac:spMk id="19" creationId="{06596D2E-DC52-412D-97D9-F2308FDCDA04}"/>
          </ac:spMkLst>
        </pc:spChg>
        <pc:spChg chg="add mod topLvl">
          <ac:chgData name="Doug Tyson" userId="8cc5704abe1e0291" providerId="LiveId" clId="{9DA6735E-5644-458C-8295-06D3679E4022}" dt="2018-04-14T13:50:15.475" v="1126" actId="164"/>
          <ac:spMkLst>
            <pc:docMk/>
            <pc:sldMk cId="1231828270" sldId="1089"/>
            <ac:spMk id="22" creationId="{820C9AAB-CE8C-4E93-8400-EB09D6486685}"/>
          </ac:spMkLst>
        </pc:spChg>
        <pc:spChg chg="add mod topLvl">
          <ac:chgData name="Doug Tyson" userId="8cc5704abe1e0291" providerId="LiveId" clId="{9DA6735E-5644-458C-8295-06D3679E4022}" dt="2018-04-14T13:50:15.475" v="1126" actId="164"/>
          <ac:spMkLst>
            <pc:docMk/>
            <pc:sldMk cId="1231828270" sldId="1089"/>
            <ac:spMk id="23" creationId="{9537AD9E-0EA2-4C87-855E-5C282515EE46}"/>
          </ac:spMkLst>
        </pc:spChg>
        <pc:grpChg chg="add del mod topLvl">
          <ac:chgData name="Doug Tyson" userId="8cc5704abe1e0291" providerId="LiveId" clId="{9DA6735E-5644-458C-8295-06D3679E4022}" dt="2018-04-14T13:49:34.241" v="1118" actId="165"/>
          <ac:grpSpMkLst>
            <pc:docMk/>
            <pc:sldMk cId="1231828270" sldId="1089"/>
            <ac:grpSpMk id="17" creationId="{139C7EE7-AE73-41C1-B4D2-CAA7DDDAC172}"/>
          </ac:grpSpMkLst>
        </pc:grpChg>
        <pc:grpChg chg="add del mod">
          <ac:chgData name="Doug Tyson" userId="8cc5704abe1e0291" providerId="LiveId" clId="{9DA6735E-5644-458C-8295-06D3679E4022}" dt="2018-04-14T13:49:10.238" v="1114" actId="165"/>
          <ac:grpSpMkLst>
            <pc:docMk/>
            <pc:sldMk cId="1231828270" sldId="1089"/>
            <ac:grpSpMk id="20" creationId="{7F17A8E8-C83B-4A37-969F-1C95C46B9D81}"/>
          </ac:grpSpMkLst>
        </pc:grpChg>
        <pc:grpChg chg="add mod">
          <ac:chgData name="Doug Tyson" userId="8cc5704abe1e0291" providerId="LiveId" clId="{9DA6735E-5644-458C-8295-06D3679E4022}" dt="2018-04-14T13:49:43.899" v="1119" actId="164"/>
          <ac:grpSpMkLst>
            <pc:docMk/>
            <pc:sldMk cId="1231828270" sldId="1089"/>
            <ac:grpSpMk id="25" creationId="{BB5C43FC-FBD2-4832-B170-F9A545276DD5}"/>
          </ac:grpSpMkLst>
        </pc:grpChg>
        <pc:grpChg chg="add mod">
          <ac:chgData name="Doug Tyson" userId="8cc5704abe1e0291" providerId="LiveId" clId="{9DA6735E-5644-458C-8295-06D3679E4022}" dt="2018-04-14T13:49:53.318" v="1120" actId="164"/>
          <ac:grpSpMkLst>
            <pc:docMk/>
            <pc:sldMk cId="1231828270" sldId="1089"/>
            <ac:grpSpMk id="26" creationId="{D1085DE7-0F04-4BC3-9588-9F0D5B938E68}"/>
          </ac:grpSpMkLst>
        </pc:grpChg>
        <pc:grpChg chg="add mod">
          <ac:chgData name="Doug Tyson" userId="8cc5704abe1e0291" providerId="LiveId" clId="{9DA6735E-5644-458C-8295-06D3679E4022}" dt="2018-04-14T13:50:15.475" v="1126" actId="164"/>
          <ac:grpSpMkLst>
            <pc:docMk/>
            <pc:sldMk cId="1231828270" sldId="1089"/>
            <ac:grpSpMk id="28" creationId="{CDFE09B1-C838-4FC0-AD14-B71255F05A19}"/>
          </ac:grpSpMkLst>
        </pc:grpChg>
        <pc:picChg chg="mod modCrop">
          <ac:chgData name="Doug Tyson" userId="8cc5704abe1e0291" providerId="LiveId" clId="{9DA6735E-5644-458C-8295-06D3679E4022}" dt="2018-04-14T13:49:02.405" v="1113" actId="1076"/>
          <ac:picMkLst>
            <pc:docMk/>
            <pc:sldMk cId="1231828270" sldId="1089"/>
            <ac:picMk id="3" creationId="{4572B9E7-E541-42E5-9928-740D676547FB}"/>
          </ac:picMkLst>
        </pc:picChg>
        <pc:cxnChg chg="add del mod">
          <ac:chgData name="Doug Tyson" userId="8cc5704abe1e0291" providerId="LiveId" clId="{9DA6735E-5644-458C-8295-06D3679E4022}" dt="2018-04-14T13:48:52.302" v="1109" actId="478"/>
          <ac:cxnSpMkLst>
            <pc:docMk/>
            <pc:sldMk cId="1231828270" sldId="1089"/>
            <ac:cxnSpMk id="6" creationId="{9341A1A7-63F1-4DB5-B862-8C40E990A5B4}"/>
          </ac:cxnSpMkLst>
        </pc:cxnChg>
        <pc:cxnChg chg="add mod topLvl">
          <ac:chgData name="Doug Tyson" userId="8cc5704abe1e0291" providerId="LiveId" clId="{9DA6735E-5644-458C-8295-06D3679E4022}" dt="2018-04-14T13:49:53.318" v="1120" actId="164"/>
          <ac:cxnSpMkLst>
            <pc:docMk/>
            <pc:sldMk cId="1231828270" sldId="1089"/>
            <ac:cxnSpMk id="7" creationId="{0D4BE0C8-E741-434F-9F9C-D2BB95D88495}"/>
          </ac:cxnSpMkLst>
        </pc:cxnChg>
        <pc:cxnChg chg="add mod topLvl">
          <ac:chgData name="Doug Tyson" userId="8cc5704abe1e0291" providerId="LiveId" clId="{9DA6735E-5644-458C-8295-06D3679E4022}" dt="2018-04-14T13:49:43.899" v="1119" actId="164"/>
          <ac:cxnSpMkLst>
            <pc:docMk/>
            <pc:sldMk cId="1231828270" sldId="1089"/>
            <ac:cxnSpMk id="10" creationId="{EF1C99BE-11ED-4106-99C8-6EAD621CDD39}"/>
          </ac:cxnSpMkLst>
        </pc:cxnChg>
        <pc:cxnChg chg="add mod topLvl">
          <ac:chgData name="Doug Tyson" userId="8cc5704abe1e0291" providerId="LiveId" clId="{9DA6735E-5644-458C-8295-06D3679E4022}" dt="2018-04-14T13:50:15.475" v="1126" actId="164"/>
          <ac:cxnSpMkLst>
            <pc:docMk/>
            <pc:sldMk cId="1231828270" sldId="1089"/>
            <ac:cxnSpMk id="21" creationId="{CDE47196-2970-4579-B7EA-9512BCDEEEE1}"/>
          </ac:cxnSpMkLst>
        </pc:cxnChg>
      </pc:sldChg>
      <pc:sldChg chg="addSp delSp modSp add">
        <pc:chgData name="Doug Tyson" userId="8cc5704abe1e0291" providerId="LiveId" clId="{9DA6735E-5644-458C-8295-06D3679E4022}" dt="2018-04-14T14:14:20.913" v="1578" actId="1076"/>
        <pc:sldMkLst>
          <pc:docMk/>
          <pc:sldMk cId="1577502472" sldId="1090"/>
        </pc:sldMkLst>
        <pc:spChg chg="add mod">
          <ac:chgData name="Doug Tyson" userId="8cc5704abe1e0291" providerId="LiveId" clId="{9DA6735E-5644-458C-8295-06D3679E4022}" dt="2018-04-14T14:14:14.261" v="1576" actId="1076"/>
          <ac:spMkLst>
            <pc:docMk/>
            <pc:sldMk cId="1577502472" sldId="1090"/>
            <ac:spMk id="3" creationId="{4C9936C8-68AF-42EF-8BF4-E0141EF733B4}"/>
          </ac:spMkLst>
        </pc:spChg>
        <pc:spChg chg="mod">
          <ac:chgData name="Doug Tyson" userId="8cc5704abe1e0291" providerId="LiveId" clId="{9DA6735E-5644-458C-8295-06D3679E4022}" dt="2018-04-14T14:13:36.193" v="1560" actId="404"/>
          <ac:spMkLst>
            <pc:docMk/>
            <pc:sldMk cId="1577502472" sldId="1090"/>
            <ac:spMk id="4" creationId="{0A42E95E-291F-4FAA-8912-A44CABDD819D}"/>
          </ac:spMkLst>
        </pc:spChg>
        <pc:spChg chg="add mod">
          <ac:chgData name="Doug Tyson" userId="8cc5704abe1e0291" providerId="LiveId" clId="{9DA6735E-5644-458C-8295-06D3679E4022}" dt="2018-04-14T14:14:17.760" v="1577" actId="1076"/>
          <ac:spMkLst>
            <pc:docMk/>
            <pc:sldMk cId="1577502472" sldId="1090"/>
            <ac:spMk id="5" creationId="{F9056442-76FE-469C-99F0-35971FB2843B}"/>
          </ac:spMkLst>
        </pc:spChg>
        <pc:spChg chg="del">
          <ac:chgData name="Doug Tyson" userId="8cc5704abe1e0291" providerId="LiveId" clId="{9DA6735E-5644-458C-8295-06D3679E4022}" dt="2018-04-14T14:12:19.362" v="1532" actId="478"/>
          <ac:spMkLst>
            <pc:docMk/>
            <pc:sldMk cId="1577502472" sldId="1090"/>
            <ac:spMk id="7" creationId="{1A49F5B3-8F43-484B-9638-28868A89F305}"/>
          </ac:spMkLst>
        </pc:spChg>
        <pc:picChg chg="mod">
          <ac:chgData name="Doug Tyson" userId="8cc5704abe1e0291" providerId="LiveId" clId="{9DA6735E-5644-458C-8295-06D3679E4022}" dt="2018-04-14T14:14:20.913" v="1578" actId="1076"/>
          <ac:picMkLst>
            <pc:docMk/>
            <pc:sldMk cId="1577502472" sldId="1090"/>
            <ac:picMk id="8" creationId="{2C0188AB-D92F-464C-B3E8-506F1DBD1B3A}"/>
          </ac:picMkLst>
        </pc:picChg>
      </pc:sldChg>
      <pc:sldChg chg="modSp add">
        <pc:chgData name="Doug Tyson" userId="8cc5704abe1e0291" providerId="LiveId" clId="{9DA6735E-5644-458C-8295-06D3679E4022}" dt="2018-04-14T14:15:33.702" v="1596" actId="14100"/>
        <pc:sldMkLst>
          <pc:docMk/>
          <pc:sldMk cId="1523896563" sldId="1091"/>
        </pc:sldMkLst>
        <pc:spChg chg="mod">
          <ac:chgData name="Doug Tyson" userId="8cc5704abe1e0291" providerId="LiveId" clId="{9DA6735E-5644-458C-8295-06D3679E4022}" dt="2018-04-14T14:15:33.702" v="1596" actId="14100"/>
          <ac:spMkLst>
            <pc:docMk/>
            <pc:sldMk cId="1523896563" sldId="1091"/>
            <ac:spMk id="6" creationId="{A5667E02-D35A-46F4-9D10-49361318623B}"/>
          </ac:spMkLst>
        </pc:spChg>
      </pc:sldChg>
    </pc:docChg>
  </pc:docChgLst>
  <pc:docChgLst>
    <pc:chgData name="Doug Tyson" userId="8cc5704abe1e0291" providerId="LiveId" clId="{D4C78152-CE92-4BF1-A561-0D4FF1BCF585}"/>
    <pc:docChg chg="undo custSel addSld delSld modSld sldOrd">
      <pc:chgData name="Doug Tyson" userId="8cc5704abe1e0291" providerId="LiveId" clId="{D4C78152-CE92-4BF1-A561-0D4FF1BCF585}" dt="2019-10-29T20:41:17.407" v="462" actId="1036"/>
      <pc:docMkLst>
        <pc:docMk/>
      </pc:docMkLst>
      <pc:sldChg chg="modSp">
        <pc:chgData name="Doug Tyson" userId="8cc5704abe1e0291" providerId="LiveId" clId="{D4C78152-CE92-4BF1-A561-0D4FF1BCF585}" dt="2019-10-25T13:36:58.140" v="0" actId="207"/>
        <pc:sldMkLst>
          <pc:docMk/>
          <pc:sldMk cId="2805721985" sldId="259"/>
        </pc:sldMkLst>
        <pc:spChg chg="mod">
          <ac:chgData name="Doug Tyson" userId="8cc5704abe1e0291" providerId="LiveId" clId="{D4C78152-CE92-4BF1-A561-0D4FF1BCF585}" dt="2019-10-25T13:36:58.140" v="0" actId="207"/>
          <ac:spMkLst>
            <pc:docMk/>
            <pc:sldMk cId="2805721985" sldId="259"/>
            <ac:spMk id="4" creationId="{4E477101-FBE3-417F-8CBD-8E1205FFE1B3}"/>
          </ac:spMkLst>
        </pc:spChg>
      </pc:sldChg>
      <pc:sldChg chg="addSp delSp modSp">
        <pc:chgData name="Doug Tyson" userId="8cc5704abe1e0291" providerId="LiveId" clId="{D4C78152-CE92-4BF1-A561-0D4FF1BCF585}" dt="2019-10-25T13:56:18.921" v="63"/>
        <pc:sldMkLst>
          <pc:docMk/>
          <pc:sldMk cId="2153773814" sldId="271"/>
        </pc:sldMkLst>
        <pc:spChg chg="add del mod">
          <ac:chgData name="Doug Tyson" userId="8cc5704abe1e0291" providerId="LiveId" clId="{D4C78152-CE92-4BF1-A561-0D4FF1BCF585}" dt="2019-10-25T13:56:14.652" v="61" actId="478"/>
          <ac:spMkLst>
            <pc:docMk/>
            <pc:sldMk cId="2153773814" sldId="271"/>
            <ac:spMk id="3" creationId="{B8BC558E-3D8D-4426-BCC6-FE4DA7175388}"/>
          </ac:spMkLst>
        </pc:spChg>
        <pc:spChg chg="add del">
          <ac:chgData name="Doug Tyson" userId="8cc5704abe1e0291" providerId="LiveId" clId="{D4C78152-CE92-4BF1-A561-0D4FF1BCF585}" dt="2019-10-25T13:56:13.993" v="60"/>
          <ac:spMkLst>
            <pc:docMk/>
            <pc:sldMk cId="2153773814" sldId="271"/>
            <ac:spMk id="6" creationId="{8C7F4C93-4BBC-4AC7-984C-B424A313773F}"/>
          </ac:spMkLst>
        </pc:spChg>
        <pc:spChg chg="add">
          <ac:chgData name="Doug Tyson" userId="8cc5704abe1e0291" providerId="LiveId" clId="{D4C78152-CE92-4BF1-A561-0D4FF1BCF585}" dt="2019-10-25T13:56:18.921" v="63"/>
          <ac:spMkLst>
            <pc:docMk/>
            <pc:sldMk cId="2153773814" sldId="271"/>
            <ac:spMk id="7" creationId="{78DF72AB-E163-4E95-9C5F-CF4F8A7DECB4}"/>
          </ac:spMkLst>
        </pc:spChg>
        <pc:spChg chg="add del mod">
          <ac:chgData name="Doug Tyson" userId="8cc5704abe1e0291" providerId="LiveId" clId="{D4C78152-CE92-4BF1-A561-0D4FF1BCF585}" dt="2019-10-25T13:56:18.921" v="63"/>
          <ac:spMkLst>
            <pc:docMk/>
            <pc:sldMk cId="2153773814" sldId="271"/>
            <ac:spMk id="8" creationId="{6F2E01DE-E17F-4DFC-A284-6D53B7F850C2}"/>
          </ac:spMkLst>
        </pc:spChg>
      </pc:sldChg>
      <pc:sldChg chg="modSp">
        <pc:chgData name="Doug Tyson" userId="8cc5704abe1e0291" providerId="LiveId" clId="{D4C78152-CE92-4BF1-A561-0D4FF1BCF585}" dt="2019-10-25T13:56:00.868" v="57" actId="404"/>
        <pc:sldMkLst>
          <pc:docMk/>
          <pc:sldMk cId="1694738597" sldId="530"/>
        </pc:sldMkLst>
        <pc:spChg chg="mod">
          <ac:chgData name="Doug Tyson" userId="8cc5704abe1e0291" providerId="LiveId" clId="{D4C78152-CE92-4BF1-A561-0D4FF1BCF585}" dt="2019-10-25T13:56:00.868" v="57" actId="404"/>
          <ac:spMkLst>
            <pc:docMk/>
            <pc:sldMk cId="1694738597" sldId="530"/>
            <ac:spMk id="3" creationId="{8F9AA134-3A60-4C43-A73E-B5EEEB5F8720}"/>
          </ac:spMkLst>
        </pc:spChg>
      </pc:sldChg>
      <pc:sldChg chg="modSp">
        <pc:chgData name="Doug Tyson" userId="8cc5704abe1e0291" providerId="LiveId" clId="{D4C78152-CE92-4BF1-A561-0D4FF1BCF585}" dt="2019-10-29T20:29:01.087" v="184" actId="179"/>
        <pc:sldMkLst>
          <pc:docMk/>
          <pc:sldMk cId="1231355040" sldId="1143"/>
        </pc:sldMkLst>
        <pc:spChg chg="mod">
          <ac:chgData name="Doug Tyson" userId="8cc5704abe1e0291" providerId="LiveId" clId="{D4C78152-CE92-4BF1-A561-0D4FF1BCF585}" dt="2019-10-29T20:29:01.087" v="184" actId="179"/>
          <ac:spMkLst>
            <pc:docMk/>
            <pc:sldMk cId="1231355040" sldId="1143"/>
            <ac:spMk id="6" creationId="{4632FD21-0CE8-47AA-972E-0D070D9A0737}"/>
          </ac:spMkLst>
        </pc:spChg>
      </pc:sldChg>
      <pc:sldChg chg="addSp delSp modSp add">
        <pc:chgData name="Doug Tyson" userId="8cc5704abe1e0291" providerId="LiveId" clId="{D4C78152-CE92-4BF1-A561-0D4FF1BCF585}" dt="2019-10-25T14:25:32.084" v="183" actId="20577"/>
        <pc:sldMkLst>
          <pc:docMk/>
          <pc:sldMk cId="1074245065" sldId="1152"/>
        </pc:sldMkLst>
        <pc:spChg chg="mod">
          <ac:chgData name="Doug Tyson" userId="8cc5704abe1e0291" providerId="LiveId" clId="{D4C78152-CE92-4BF1-A561-0D4FF1BCF585}" dt="2019-10-25T14:00:40.013" v="101" actId="20577"/>
          <ac:spMkLst>
            <pc:docMk/>
            <pc:sldMk cId="1074245065" sldId="1152"/>
            <ac:spMk id="8" creationId="{0125F044-35C4-450D-8082-07305C6735D9}"/>
          </ac:spMkLst>
        </pc:spChg>
        <pc:spChg chg="mod topLvl">
          <ac:chgData name="Doug Tyson" userId="8cc5704abe1e0291" providerId="LiveId" clId="{D4C78152-CE92-4BF1-A561-0D4FF1BCF585}" dt="2019-10-25T14:25:32.084" v="183" actId="20577"/>
          <ac:spMkLst>
            <pc:docMk/>
            <pc:sldMk cId="1074245065" sldId="1152"/>
            <ac:spMk id="10" creationId="{9DC1EC50-C1D2-48FB-850B-0A75A5A4AECF}"/>
          </ac:spMkLst>
        </pc:spChg>
        <pc:grpChg chg="del mod">
          <ac:chgData name="Doug Tyson" userId="8cc5704abe1e0291" providerId="LiveId" clId="{D4C78152-CE92-4BF1-A561-0D4FF1BCF585}" dt="2019-10-25T14:01:38.310" v="110" actId="478"/>
          <ac:grpSpMkLst>
            <pc:docMk/>
            <pc:sldMk cId="1074245065" sldId="1152"/>
            <ac:grpSpMk id="6" creationId="{DAA165EB-1CDA-4453-BD2D-2B42A35B583D}"/>
          </ac:grpSpMkLst>
        </pc:grpChg>
        <pc:grpChg chg="add del mod">
          <ac:chgData name="Doug Tyson" userId="8cc5704abe1e0291" providerId="LiveId" clId="{D4C78152-CE92-4BF1-A561-0D4FF1BCF585}" dt="2019-10-25T14:01:22.366" v="106" actId="478"/>
          <ac:grpSpMkLst>
            <pc:docMk/>
            <pc:sldMk cId="1074245065" sldId="1152"/>
            <ac:grpSpMk id="9" creationId="{2C9D6F50-9BB0-4A49-BE84-C0C351247ABF}"/>
          </ac:grpSpMkLst>
        </pc:grpChg>
        <pc:picChg chg="del mod topLvl">
          <ac:chgData name="Doug Tyson" userId="8cc5704abe1e0291" providerId="LiveId" clId="{D4C78152-CE92-4BF1-A561-0D4FF1BCF585}" dt="2019-10-25T14:01:22.366" v="106" actId="478"/>
          <ac:picMkLst>
            <pc:docMk/>
            <pc:sldMk cId="1074245065" sldId="1152"/>
            <ac:picMk id="11" creationId="{DCE1698D-5D14-4F66-8FEE-7517329F9D36}"/>
          </ac:picMkLst>
        </pc:picChg>
      </pc:sldChg>
      <pc:sldChg chg="add">
        <pc:chgData name="Doug Tyson" userId="8cc5704abe1e0291" providerId="LiveId" clId="{D4C78152-CE92-4BF1-A561-0D4FF1BCF585}" dt="2019-10-25T14:06:10.792" v="138"/>
        <pc:sldMkLst>
          <pc:docMk/>
          <pc:sldMk cId="1580759450" sldId="1406"/>
        </pc:sldMkLst>
      </pc:sldChg>
      <pc:sldChg chg="add">
        <pc:chgData name="Doug Tyson" userId="8cc5704abe1e0291" providerId="LiveId" clId="{D4C78152-CE92-4BF1-A561-0D4FF1BCF585}" dt="2019-10-25T14:06:10.792" v="138"/>
        <pc:sldMkLst>
          <pc:docMk/>
          <pc:sldMk cId="2227708596" sldId="1408"/>
        </pc:sldMkLst>
      </pc:sldChg>
      <pc:sldChg chg="add">
        <pc:chgData name="Doug Tyson" userId="8cc5704abe1e0291" providerId="LiveId" clId="{D4C78152-CE92-4BF1-A561-0D4FF1BCF585}" dt="2019-10-25T14:06:10.792" v="138"/>
        <pc:sldMkLst>
          <pc:docMk/>
          <pc:sldMk cId="1709407402" sldId="1446"/>
        </pc:sldMkLst>
      </pc:sldChg>
      <pc:sldChg chg="add">
        <pc:chgData name="Doug Tyson" userId="8cc5704abe1e0291" providerId="LiveId" clId="{D4C78152-CE92-4BF1-A561-0D4FF1BCF585}" dt="2019-10-25T14:06:10.792" v="138"/>
        <pc:sldMkLst>
          <pc:docMk/>
          <pc:sldMk cId="3880585066" sldId="1447"/>
        </pc:sldMkLst>
      </pc:sldChg>
      <pc:sldChg chg="add">
        <pc:chgData name="Doug Tyson" userId="8cc5704abe1e0291" providerId="LiveId" clId="{D4C78152-CE92-4BF1-A561-0D4FF1BCF585}" dt="2019-10-25T14:06:10.792" v="138"/>
        <pc:sldMkLst>
          <pc:docMk/>
          <pc:sldMk cId="1489196130" sldId="1448"/>
        </pc:sldMkLst>
      </pc:sldChg>
      <pc:sldChg chg="modSp add">
        <pc:chgData name="Doug Tyson" userId="8cc5704abe1e0291" providerId="LiveId" clId="{D4C78152-CE92-4BF1-A561-0D4FF1BCF585}" dt="2019-10-29T20:41:01.788" v="456" actId="6549"/>
        <pc:sldMkLst>
          <pc:docMk/>
          <pc:sldMk cId="2525237332" sldId="1450"/>
        </pc:sldMkLst>
        <pc:spChg chg="mod">
          <ac:chgData name="Doug Tyson" userId="8cc5704abe1e0291" providerId="LiveId" clId="{D4C78152-CE92-4BF1-A561-0D4FF1BCF585}" dt="2019-10-29T20:41:01.788" v="456" actId="6549"/>
          <ac:spMkLst>
            <pc:docMk/>
            <pc:sldMk cId="2525237332" sldId="1450"/>
            <ac:spMk id="12" creationId="{160C2FAA-3C44-4026-87BF-4DA42BE5650D}"/>
          </ac:spMkLst>
        </pc:spChg>
      </pc:sldChg>
      <pc:sldChg chg="delSp modSp add">
        <pc:chgData name="Doug Tyson" userId="8cc5704abe1e0291" providerId="LiveId" clId="{D4C78152-CE92-4BF1-A561-0D4FF1BCF585}" dt="2019-10-29T20:39:41.952" v="407" actId="478"/>
        <pc:sldMkLst>
          <pc:docMk/>
          <pc:sldMk cId="411941952" sldId="1451"/>
        </pc:sldMkLst>
        <pc:spChg chg="del mod">
          <ac:chgData name="Doug Tyson" userId="8cc5704abe1e0291" providerId="LiveId" clId="{D4C78152-CE92-4BF1-A561-0D4FF1BCF585}" dt="2019-10-29T20:39:41.952" v="407" actId="478"/>
          <ac:spMkLst>
            <pc:docMk/>
            <pc:sldMk cId="411941952" sldId="1451"/>
            <ac:spMk id="8" creationId="{C0F694F3-D0BD-4EE8-AF9E-C0A83DA41AFE}"/>
          </ac:spMkLst>
        </pc:spChg>
        <pc:spChg chg="mod">
          <ac:chgData name="Doug Tyson" userId="8cc5704abe1e0291" providerId="LiveId" clId="{D4C78152-CE92-4BF1-A561-0D4FF1BCF585}" dt="2019-10-29T20:39:23.998" v="403" actId="20577"/>
          <ac:spMkLst>
            <pc:docMk/>
            <pc:sldMk cId="411941952" sldId="1451"/>
            <ac:spMk id="12" creationId="{160C2FAA-3C44-4026-87BF-4DA42BE5650D}"/>
          </ac:spMkLst>
        </pc:spChg>
      </pc:sldChg>
      <pc:sldChg chg="delSp modSp add">
        <pc:chgData name="Doug Tyson" userId="8cc5704abe1e0291" providerId="LiveId" clId="{D4C78152-CE92-4BF1-A561-0D4FF1BCF585}" dt="2019-10-29T20:38:52.408" v="397" actId="478"/>
        <pc:sldMkLst>
          <pc:docMk/>
          <pc:sldMk cId="1656584885" sldId="1452"/>
        </pc:sldMkLst>
        <pc:spChg chg="del mod">
          <ac:chgData name="Doug Tyson" userId="8cc5704abe1e0291" providerId="LiveId" clId="{D4C78152-CE92-4BF1-A561-0D4FF1BCF585}" dt="2019-10-29T20:38:52.408" v="397" actId="478"/>
          <ac:spMkLst>
            <pc:docMk/>
            <pc:sldMk cId="1656584885" sldId="1452"/>
            <ac:spMk id="8" creationId="{C0F694F3-D0BD-4EE8-AF9E-C0A83DA41AFE}"/>
          </ac:spMkLst>
        </pc:spChg>
        <pc:spChg chg="mod">
          <ac:chgData name="Doug Tyson" userId="8cc5704abe1e0291" providerId="LiveId" clId="{D4C78152-CE92-4BF1-A561-0D4FF1BCF585}" dt="2019-10-29T20:38:13.654" v="388" actId="6549"/>
          <ac:spMkLst>
            <pc:docMk/>
            <pc:sldMk cId="1656584885" sldId="1452"/>
            <ac:spMk id="12" creationId="{160C2FAA-3C44-4026-87BF-4DA42BE5650D}"/>
          </ac:spMkLst>
        </pc:spChg>
      </pc:sldChg>
      <pc:sldChg chg="modSp add del">
        <pc:chgData name="Doug Tyson" userId="8cc5704abe1e0291" providerId="LiveId" clId="{D4C78152-CE92-4BF1-A561-0D4FF1BCF585}" dt="2019-10-29T20:38:42.697" v="394" actId="2696"/>
        <pc:sldMkLst>
          <pc:docMk/>
          <pc:sldMk cId="56545515" sldId="1453"/>
        </pc:sldMkLst>
        <pc:spChg chg="mod">
          <ac:chgData name="Doug Tyson" userId="8cc5704abe1e0291" providerId="LiveId" clId="{D4C78152-CE92-4BF1-A561-0D4FF1BCF585}" dt="2019-10-29T20:37:46.351" v="383" actId="14100"/>
          <ac:spMkLst>
            <pc:docMk/>
            <pc:sldMk cId="56545515" sldId="1453"/>
            <ac:spMk id="8" creationId="{C0F694F3-D0BD-4EE8-AF9E-C0A83DA41AFE}"/>
          </ac:spMkLst>
        </pc:spChg>
        <pc:spChg chg="mod">
          <ac:chgData name="Doug Tyson" userId="8cc5704abe1e0291" providerId="LiveId" clId="{D4C78152-CE92-4BF1-A561-0D4FF1BCF585}" dt="2019-10-29T20:37:41.478" v="382" actId="6549"/>
          <ac:spMkLst>
            <pc:docMk/>
            <pc:sldMk cId="56545515" sldId="1453"/>
            <ac:spMk id="12" creationId="{160C2FAA-3C44-4026-87BF-4DA42BE5650D}"/>
          </ac:spMkLst>
        </pc:spChg>
      </pc:sldChg>
      <pc:sldChg chg="add">
        <pc:chgData name="Doug Tyson" userId="8cc5704abe1e0291" providerId="LiveId" clId="{D4C78152-CE92-4BF1-A561-0D4FF1BCF585}" dt="2019-10-25T14:06:10.792" v="138"/>
        <pc:sldMkLst>
          <pc:docMk/>
          <pc:sldMk cId="2569062123" sldId="1484"/>
        </pc:sldMkLst>
      </pc:sldChg>
      <pc:sldChg chg="add">
        <pc:chgData name="Doug Tyson" userId="8cc5704abe1e0291" providerId="LiveId" clId="{D4C78152-CE92-4BF1-A561-0D4FF1BCF585}" dt="2019-10-25T14:06:10.792" v="138"/>
        <pc:sldMkLst>
          <pc:docMk/>
          <pc:sldMk cId="435226078" sldId="1485"/>
        </pc:sldMkLst>
      </pc:sldChg>
      <pc:sldChg chg="add">
        <pc:chgData name="Doug Tyson" userId="8cc5704abe1e0291" providerId="LiveId" clId="{D4C78152-CE92-4BF1-A561-0D4FF1BCF585}" dt="2019-10-25T14:06:10.792" v="138"/>
        <pc:sldMkLst>
          <pc:docMk/>
          <pc:sldMk cId="762100030" sldId="1486"/>
        </pc:sldMkLst>
      </pc:sldChg>
      <pc:sldChg chg="add">
        <pc:chgData name="Doug Tyson" userId="8cc5704abe1e0291" providerId="LiveId" clId="{D4C78152-CE92-4BF1-A561-0D4FF1BCF585}" dt="2019-10-25T14:06:10.792" v="138"/>
        <pc:sldMkLst>
          <pc:docMk/>
          <pc:sldMk cId="2315368112" sldId="1487"/>
        </pc:sldMkLst>
      </pc:sldChg>
      <pc:sldChg chg="add">
        <pc:chgData name="Doug Tyson" userId="8cc5704abe1e0291" providerId="LiveId" clId="{D4C78152-CE92-4BF1-A561-0D4FF1BCF585}" dt="2019-10-25T14:06:10.792" v="138"/>
        <pc:sldMkLst>
          <pc:docMk/>
          <pc:sldMk cId="2047046016" sldId="1488"/>
        </pc:sldMkLst>
      </pc:sldChg>
      <pc:sldChg chg="add">
        <pc:chgData name="Doug Tyson" userId="8cc5704abe1e0291" providerId="LiveId" clId="{D4C78152-CE92-4BF1-A561-0D4FF1BCF585}" dt="2019-10-25T14:06:10.792" v="138"/>
        <pc:sldMkLst>
          <pc:docMk/>
          <pc:sldMk cId="2090799754" sldId="1489"/>
        </pc:sldMkLst>
      </pc:sldChg>
      <pc:sldChg chg="add">
        <pc:chgData name="Doug Tyson" userId="8cc5704abe1e0291" providerId="LiveId" clId="{D4C78152-CE92-4BF1-A561-0D4FF1BCF585}" dt="2019-10-25T14:06:10.792" v="138"/>
        <pc:sldMkLst>
          <pc:docMk/>
          <pc:sldMk cId="3268037496" sldId="1490"/>
        </pc:sldMkLst>
      </pc:sldChg>
      <pc:sldChg chg="add">
        <pc:chgData name="Doug Tyson" userId="8cc5704abe1e0291" providerId="LiveId" clId="{D4C78152-CE92-4BF1-A561-0D4FF1BCF585}" dt="2019-10-25T14:06:10.792" v="138"/>
        <pc:sldMkLst>
          <pc:docMk/>
          <pc:sldMk cId="2308038274" sldId="1491"/>
        </pc:sldMkLst>
      </pc:sldChg>
      <pc:sldChg chg="add">
        <pc:chgData name="Doug Tyson" userId="8cc5704abe1e0291" providerId="LiveId" clId="{D4C78152-CE92-4BF1-A561-0D4FF1BCF585}" dt="2019-10-25T14:06:10.792" v="138"/>
        <pc:sldMkLst>
          <pc:docMk/>
          <pc:sldMk cId="3738191058" sldId="1492"/>
        </pc:sldMkLst>
      </pc:sldChg>
      <pc:sldChg chg="add">
        <pc:chgData name="Doug Tyson" userId="8cc5704abe1e0291" providerId="LiveId" clId="{D4C78152-CE92-4BF1-A561-0D4FF1BCF585}" dt="2019-10-25T14:06:10.792" v="138"/>
        <pc:sldMkLst>
          <pc:docMk/>
          <pc:sldMk cId="3140464024" sldId="1493"/>
        </pc:sldMkLst>
      </pc:sldChg>
      <pc:sldChg chg="add">
        <pc:chgData name="Doug Tyson" userId="8cc5704abe1e0291" providerId="LiveId" clId="{D4C78152-CE92-4BF1-A561-0D4FF1BCF585}" dt="2019-10-25T14:06:10.792" v="138"/>
        <pc:sldMkLst>
          <pc:docMk/>
          <pc:sldMk cId="118768718" sldId="1494"/>
        </pc:sldMkLst>
      </pc:sldChg>
      <pc:sldChg chg="modSp add">
        <pc:chgData name="Doug Tyson" userId="8cc5704abe1e0291" providerId="LiveId" clId="{D4C78152-CE92-4BF1-A561-0D4FF1BCF585}" dt="2019-10-29T20:40:51.578" v="455" actId="20577"/>
        <pc:sldMkLst>
          <pc:docMk/>
          <pc:sldMk cId="1938129752" sldId="1495"/>
        </pc:sldMkLst>
        <pc:spChg chg="mod">
          <ac:chgData name="Doug Tyson" userId="8cc5704abe1e0291" providerId="LiveId" clId="{D4C78152-CE92-4BF1-A561-0D4FF1BCF585}" dt="2019-10-29T20:40:51.578" v="455" actId="20577"/>
          <ac:spMkLst>
            <pc:docMk/>
            <pc:sldMk cId="1938129752" sldId="1495"/>
            <ac:spMk id="8" creationId="{C0F694F3-D0BD-4EE8-AF9E-C0A83DA41AFE}"/>
          </ac:spMkLst>
        </pc:spChg>
        <pc:spChg chg="mod">
          <ac:chgData name="Doug Tyson" userId="8cc5704abe1e0291" providerId="LiveId" clId="{D4C78152-CE92-4BF1-A561-0D4FF1BCF585}" dt="2019-10-29T20:39:45.893" v="408" actId="20577"/>
          <ac:spMkLst>
            <pc:docMk/>
            <pc:sldMk cId="1938129752" sldId="1495"/>
            <ac:spMk id="12" creationId="{160C2FAA-3C44-4026-87BF-4DA42BE5650D}"/>
          </ac:spMkLst>
        </pc:spChg>
      </pc:sldChg>
      <pc:sldChg chg="addSp delSp modSp add ord">
        <pc:chgData name="Doug Tyson" userId="8cc5704abe1e0291" providerId="LiveId" clId="{D4C78152-CE92-4BF1-A561-0D4FF1BCF585}" dt="2019-10-25T14:11:22.991" v="178" actId="1076"/>
        <pc:sldMkLst>
          <pc:docMk/>
          <pc:sldMk cId="4167335208" sldId="1496"/>
        </pc:sldMkLst>
        <pc:spChg chg="add del mod">
          <ac:chgData name="Doug Tyson" userId="8cc5704abe1e0291" providerId="LiveId" clId="{D4C78152-CE92-4BF1-A561-0D4FF1BCF585}" dt="2019-10-25T14:08:52.787" v="145" actId="478"/>
          <ac:spMkLst>
            <pc:docMk/>
            <pc:sldMk cId="4167335208" sldId="1496"/>
            <ac:spMk id="2" creationId="{860DE792-1FCA-41DC-9B89-A37150EE28E6}"/>
          </ac:spMkLst>
        </pc:spChg>
        <pc:spChg chg="add del mod">
          <ac:chgData name="Doug Tyson" userId="8cc5704abe1e0291" providerId="LiveId" clId="{D4C78152-CE92-4BF1-A561-0D4FF1BCF585}" dt="2019-10-25T14:08:49.409" v="144" actId="478"/>
          <ac:spMkLst>
            <pc:docMk/>
            <pc:sldMk cId="4167335208" sldId="1496"/>
            <ac:spMk id="4" creationId="{D62C9972-E9DF-42BA-9266-514608D83676}"/>
          </ac:spMkLst>
        </pc:spChg>
        <pc:spChg chg="add del">
          <ac:chgData name="Doug Tyson" userId="8cc5704abe1e0291" providerId="LiveId" clId="{D4C78152-CE92-4BF1-A561-0D4FF1BCF585}" dt="2019-10-25T14:08:49.081" v="143"/>
          <ac:spMkLst>
            <pc:docMk/>
            <pc:sldMk cId="4167335208" sldId="1496"/>
            <ac:spMk id="6" creationId="{C1D9573B-C0A6-49F3-86C4-2F81ED15A4EA}"/>
          </ac:spMkLst>
        </pc:spChg>
        <pc:spChg chg="add del mod">
          <ac:chgData name="Doug Tyson" userId="8cc5704abe1e0291" providerId="LiveId" clId="{D4C78152-CE92-4BF1-A561-0D4FF1BCF585}" dt="2019-10-25T14:08:56.382" v="146" actId="478"/>
          <ac:spMkLst>
            <pc:docMk/>
            <pc:sldMk cId="4167335208" sldId="1496"/>
            <ac:spMk id="7" creationId="{41020099-47FA-4471-855E-7BD9DE4F2339}"/>
          </ac:spMkLst>
        </pc:spChg>
        <pc:spChg chg="add">
          <ac:chgData name="Doug Tyson" userId="8cc5704abe1e0291" providerId="LiveId" clId="{D4C78152-CE92-4BF1-A561-0D4FF1BCF585}" dt="2019-10-25T14:08:57.356" v="147"/>
          <ac:spMkLst>
            <pc:docMk/>
            <pc:sldMk cId="4167335208" sldId="1496"/>
            <ac:spMk id="9" creationId="{9C39B9FA-7CC4-4982-A802-AB8683CBC65D}"/>
          </ac:spMkLst>
        </pc:spChg>
        <pc:spChg chg="mod">
          <ac:chgData name="Doug Tyson" userId="8cc5704abe1e0291" providerId="LiveId" clId="{D4C78152-CE92-4BF1-A561-0D4FF1BCF585}" dt="2019-10-25T14:11:22.991" v="178" actId="1076"/>
          <ac:spMkLst>
            <pc:docMk/>
            <pc:sldMk cId="4167335208" sldId="1496"/>
            <ac:spMk id="10" creationId="{9DC1EC50-C1D2-48FB-850B-0A75A5A4AECF}"/>
          </ac:spMkLst>
        </pc:spChg>
      </pc:sldChg>
      <pc:sldChg chg="delSp modSp add">
        <pc:chgData name="Doug Tyson" userId="8cc5704abe1e0291" providerId="LiveId" clId="{D4C78152-CE92-4BF1-A561-0D4FF1BCF585}" dt="2019-10-29T20:39:06.414" v="401" actId="20577"/>
        <pc:sldMkLst>
          <pc:docMk/>
          <pc:sldMk cId="1836456916" sldId="1497"/>
        </pc:sldMkLst>
        <pc:spChg chg="del">
          <ac:chgData name="Doug Tyson" userId="8cc5704abe1e0291" providerId="LiveId" clId="{D4C78152-CE92-4BF1-A561-0D4FF1BCF585}" dt="2019-10-29T20:31:02.139" v="187" actId="478"/>
          <ac:spMkLst>
            <pc:docMk/>
            <pc:sldMk cId="1836456916" sldId="1497"/>
            <ac:spMk id="8" creationId="{C0F694F3-D0BD-4EE8-AF9E-C0A83DA41AFE}"/>
          </ac:spMkLst>
        </pc:spChg>
        <pc:spChg chg="mod">
          <ac:chgData name="Doug Tyson" userId="8cc5704abe1e0291" providerId="LiveId" clId="{D4C78152-CE92-4BF1-A561-0D4FF1BCF585}" dt="2019-10-29T20:39:06.414" v="401" actId="20577"/>
          <ac:spMkLst>
            <pc:docMk/>
            <pc:sldMk cId="1836456916" sldId="1497"/>
            <ac:spMk id="12" creationId="{160C2FAA-3C44-4026-87BF-4DA42BE5650D}"/>
          </ac:spMkLst>
        </pc:spChg>
      </pc:sldChg>
      <pc:sldChg chg="add del">
        <pc:chgData name="Doug Tyson" userId="8cc5704abe1e0291" providerId="LiveId" clId="{D4C78152-CE92-4BF1-A561-0D4FF1BCF585}" dt="2019-10-29T20:31:46.906" v="196" actId="2696"/>
        <pc:sldMkLst>
          <pc:docMk/>
          <pc:sldMk cId="1446363795" sldId="1498"/>
        </pc:sldMkLst>
      </pc:sldChg>
      <pc:sldChg chg="addSp delSp modSp add">
        <pc:chgData name="Doug Tyson" userId="8cc5704abe1e0291" providerId="LiveId" clId="{D4C78152-CE92-4BF1-A561-0D4FF1BCF585}" dt="2019-10-29T20:41:17.407" v="462" actId="1036"/>
        <pc:sldMkLst>
          <pc:docMk/>
          <pc:sldMk cId="2868288580" sldId="1499"/>
        </pc:sldMkLst>
        <pc:spChg chg="add mod">
          <ac:chgData name="Doug Tyson" userId="8cc5704abe1e0291" providerId="LiveId" clId="{D4C78152-CE92-4BF1-A561-0D4FF1BCF585}" dt="2019-10-29T20:41:17.407" v="462" actId="1036"/>
          <ac:spMkLst>
            <pc:docMk/>
            <pc:sldMk cId="2868288580" sldId="1499"/>
            <ac:spMk id="8" creationId="{A78EE46C-57CA-47B4-9CD6-8084071329A9}"/>
          </ac:spMkLst>
        </pc:spChg>
        <pc:spChg chg="mod">
          <ac:chgData name="Doug Tyson" userId="8cc5704abe1e0291" providerId="LiveId" clId="{D4C78152-CE92-4BF1-A561-0D4FF1BCF585}" dt="2019-10-29T20:37:59.958" v="387" actId="20577"/>
          <ac:spMkLst>
            <pc:docMk/>
            <pc:sldMk cId="2868288580" sldId="1499"/>
            <ac:spMk id="12" creationId="{160C2FAA-3C44-4026-87BF-4DA42BE5650D}"/>
          </ac:spMkLst>
        </pc:spChg>
        <pc:picChg chg="add del mod">
          <ac:chgData name="Doug Tyson" userId="8cc5704abe1e0291" providerId="LiveId" clId="{D4C78152-CE92-4BF1-A561-0D4FF1BCF585}" dt="2019-10-29T20:34:02.418" v="230" actId="478"/>
          <ac:picMkLst>
            <pc:docMk/>
            <pc:sldMk cId="2868288580" sldId="1499"/>
            <ac:picMk id="3" creationId="{AA4073D8-C027-4E12-A363-60FDC37703FE}"/>
          </ac:picMkLst>
        </pc:picChg>
      </pc:sldChg>
      <pc:sldChg chg="modSp add">
        <pc:chgData name="Doug Tyson" userId="8cc5704abe1e0291" providerId="LiveId" clId="{D4C78152-CE92-4BF1-A561-0D4FF1BCF585}" dt="2019-10-29T20:38:48.767" v="396" actId="1076"/>
        <pc:sldMkLst>
          <pc:docMk/>
          <pc:sldMk cId="3165773493" sldId="1500"/>
        </pc:sldMkLst>
        <pc:spChg chg="mod">
          <ac:chgData name="Doug Tyson" userId="8cc5704abe1e0291" providerId="LiveId" clId="{D4C78152-CE92-4BF1-A561-0D4FF1BCF585}" dt="2019-10-29T20:38:48.767" v="396" actId="1076"/>
          <ac:spMkLst>
            <pc:docMk/>
            <pc:sldMk cId="3165773493" sldId="1500"/>
            <ac:spMk id="8" creationId="{C0F694F3-D0BD-4EE8-AF9E-C0A83DA41AFE}"/>
          </ac:spMkLst>
        </pc:spChg>
      </pc:sldChg>
      <pc:sldChg chg="add">
        <pc:chgData name="Doug Tyson" userId="8cc5704abe1e0291" providerId="LiveId" clId="{D4C78152-CE92-4BF1-A561-0D4FF1BCF585}" dt="2019-10-29T20:39:38.864" v="406"/>
        <pc:sldMkLst>
          <pc:docMk/>
          <pc:sldMk cId="1082318072" sldId="150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07C0F-BB3B-4D1F-9741-43673F3BD092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5E561-50D9-432F-AA8A-418B9D865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487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88869"/>
            <a:ext cx="3886200" cy="488809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88869"/>
            <a:ext cx="3886200" cy="48880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209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0905A-7CE8-4E93-86CB-86A86D282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CAE09-6744-4B32-B779-E1AE52447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B27083-36D0-4CF7-AFBB-D430D64DC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5740"/>
            <a:ext cx="9144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The Practice of Statistics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841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E06C4-5666-4D6C-BFEC-2AC124B82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5E9F71-44CC-4B97-A8E5-ACF4EADD7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62414-12C8-48AD-9DCC-AD23A0D86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5740"/>
            <a:ext cx="9144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The Practice of Statistics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807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084E8-50EF-4E4A-8F4E-4C511FC90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65F1B-BE86-4A4F-B015-21BB76F266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96FBDA-E377-4DA2-AA21-97992E957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3F49F0-2B08-469A-902C-5A77305CD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5740"/>
            <a:ext cx="9144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The Practice of Statistics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847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4ADE2-79B8-4C7D-80BF-F62F0C07C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0B278E-432E-43A6-82D9-C389627BB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2FDB43-0AD9-42CD-8661-8E8F01DBFC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E5357D-8170-444E-9B2C-E7810DC82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42DF30-567C-417A-99CF-38F3F4BED0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1979B3-A69D-483B-8016-958A185F8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5740"/>
            <a:ext cx="9144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The Practice of Statistics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194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A0F1B-98AF-4403-9C8A-F9DDC350D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9D78C9-C2AC-4BDA-9E8E-71283B1D6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5740"/>
            <a:ext cx="9144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The Practice of Statistics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879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D92824-8ED1-4A54-8013-BB7BCCB5F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5744"/>
            <a:ext cx="9144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The Practice of Statistics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787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97576"/>
            <a:ext cx="7886700" cy="487938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2807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735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3839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Targ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2A2AD-F06D-4CFE-844B-6D3C41D17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EA9917-E7C9-46FD-B481-4093032495BF}"/>
              </a:ext>
            </a:extLst>
          </p:cNvPr>
          <p:cNvSpPr txBox="1"/>
          <p:nvPr userDrawn="1"/>
        </p:nvSpPr>
        <p:spPr>
          <a:xfrm>
            <a:off x="628650" y="1998337"/>
            <a:ext cx="7886700" cy="4014273"/>
          </a:xfrm>
          <a:prstGeom prst="rect">
            <a:avLst/>
          </a:prstGeom>
          <a:solidFill>
            <a:srgbClr val="FFFFCC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sz="2400" i="1"/>
              <a:t>By the end of this section, you should be able to</a:t>
            </a:r>
            <a:r>
              <a:rPr lang="en-US" sz="2400" i="1" dirty="0"/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755562-FEEF-4EDC-93CA-ED6B4E3443A5}"/>
              </a:ext>
            </a:extLst>
          </p:cNvPr>
          <p:cNvSpPr txBox="1"/>
          <p:nvPr userDrawn="1"/>
        </p:nvSpPr>
        <p:spPr>
          <a:xfrm>
            <a:off x="628650" y="1475117"/>
            <a:ext cx="78867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/>
              <a:t>LEARNING TARGETS</a:t>
            </a:r>
            <a:endParaRPr lang="en-US" sz="28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1567472-64B9-4AF4-A758-48EC7E1A33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9843" y="2392572"/>
            <a:ext cx="7764044" cy="3620037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ü"/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3722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1F26D-D2F4-4D30-A9DE-C3A48D035B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Section 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0811CE-7DB7-4B31-A6B9-E0CAACA98660}"/>
              </a:ext>
            </a:extLst>
          </p:cNvPr>
          <p:cNvSpPr txBox="1"/>
          <p:nvPr userDrawn="1"/>
        </p:nvSpPr>
        <p:spPr>
          <a:xfrm>
            <a:off x="628650" y="1998337"/>
            <a:ext cx="7886700" cy="4014273"/>
          </a:xfrm>
          <a:prstGeom prst="rect">
            <a:avLst/>
          </a:prstGeom>
          <a:solidFill>
            <a:srgbClr val="FFFFCC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sz="2400" i="1"/>
              <a:t>After this section, you should be able to</a:t>
            </a:r>
            <a:r>
              <a:rPr lang="en-US" sz="2400" i="1" dirty="0"/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E02D3B-AED1-4DB2-B64C-3358B381B090}"/>
              </a:ext>
            </a:extLst>
          </p:cNvPr>
          <p:cNvSpPr txBox="1"/>
          <p:nvPr userDrawn="1"/>
        </p:nvSpPr>
        <p:spPr>
          <a:xfrm>
            <a:off x="628650" y="1475117"/>
            <a:ext cx="78867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/>
              <a:t>LEARNING TARGETS</a:t>
            </a:r>
            <a:endParaRPr lang="en-US" sz="2800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E98667F8-8436-4568-B2CF-2FBD7F1071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9843" y="2392572"/>
            <a:ext cx="7764044" cy="3620037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ü"/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799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 Exam T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1F26D-D2F4-4D30-A9DE-C3A48D035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0811CE-7DB7-4B31-A6B9-E0CAACA98660}"/>
              </a:ext>
            </a:extLst>
          </p:cNvPr>
          <p:cNvSpPr txBox="1"/>
          <p:nvPr userDrawn="1"/>
        </p:nvSpPr>
        <p:spPr>
          <a:xfrm>
            <a:off x="628650" y="1998337"/>
            <a:ext cx="7886700" cy="401427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0" indent="0">
              <a:buFont typeface="Wingdings" panose="05000000000000000000" pitchFamily="2" charset="2"/>
              <a:buNone/>
            </a:pPr>
            <a:endParaRPr lang="en-US" sz="24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E02D3B-AED1-4DB2-B64C-3358B381B090}"/>
              </a:ext>
            </a:extLst>
          </p:cNvPr>
          <p:cNvSpPr txBox="1"/>
          <p:nvPr userDrawn="1"/>
        </p:nvSpPr>
        <p:spPr>
          <a:xfrm>
            <a:off x="628650" y="1475117"/>
            <a:ext cx="2174935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/>
              <a:t>AP® Exam Tip</a:t>
            </a:r>
            <a:endParaRPr lang="en-US" sz="2800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E98667F8-8436-4568-B2CF-2FBD7F1071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9843" y="2087592"/>
            <a:ext cx="7764044" cy="3925017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ü"/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5136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6041F-5FB7-422E-BF7B-80B5927F1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4576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5B018-7F16-45F2-8B1E-832BC22600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6D4821-3134-4276-9A40-DF9C563423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175A0-AB9B-4663-A1CF-AF5E1550A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" y="6485740"/>
            <a:ext cx="9144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The Practice of Statistics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525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4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80160"/>
            <a:ext cx="7886700" cy="4896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22602042-EBAD-4FB9-A514-FFD838875F88}"/>
              </a:ext>
            </a:extLst>
          </p:cNvPr>
          <p:cNvSpPr txBox="1">
            <a:spLocks/>
          </p:cNvSpPr>
          <p:nvPr userDrawn="1"/>
        </p:nvSpPr>
        <p:spPr>
          <a:xfrm>
            <a:off x="5917721" y="6275762"/>
            <a:ext cx="3105509" cy="365125"/>
          </a:xfrm>
          <a:prstGeom prst="rect">
            <a:avLst/>
          </a:prstGeom>
          <a:noFill/>
        </p:spPr>
        <p:txBody>
          <a:bodyPr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i="0" dirty="0">
                <a:solidFill>
                  <a:schemeClr val="bg1">
                    <a:lumMod val="50000"/>
                  </a:schemeClr>
                </a:solidFill>
              </a:rPr>
              <a:t>Starnes/</a:t>
            </a:r>
            <a:r>
              <a:rPr lang="en-US" sz="1400" i="0">
                <a:solidFill>
                  <a:schemeClr val="bg1">
                    <a:lumMod val="50000"/>
                  </a:schemeClr>
                </a:solidFill>
              </a:rPr>
              <a:t>Tabor,</a:t>
            </a:r>
            <a:r>
              <a:rPr lang="en-US" sz="1400" i="1">
                <a:solidFill>
                  <a:schemeClr val="bg1">
                    <a:lumMod val="50000"/>
                  </a:schemeClr>
                </a:solidFill>
              </a:rPr>
              <a:t> The Practice of Statistics</a:t>
            </a:r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0A60B7FB-17EF-48F8-B87E-F82A971A173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49" y="6379132"/>
            <a:ext cx="2205468" cy="39114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23390B5-21A3-4BAF-8938-A5044D41F871}"/>
              </a:ext>
            </a:extLst>
          </p:cNvPr>
          <p:cNvCxnSpPr>
            <a:cxnSpLocks/>
          </p:cNvCxnSpPr>
          <p:nvPr userDrawn="1"/>
        </p:nvCxnSpPr>
        <p:spPr>
          <a:xfrm>
            <a:off x="0" y="6366291"/>
            <a:ext cx="91440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5DDCAF-9635-4A72-9971-37B99A356944}"/>
              </a:ext>
            </a:extLst>
          </p:cNvPr>
          <p:cNvCxnSpPr>
            <a:cxnSpLocks/>
          </p:cNvCxnSpPr>
          <p:nvPr userDrawn="1"/>
        </p:nvCxnSpPr>
        <p:spPr>
          <a:xfrm>
            <a:off x="621102" y="1155940"/>
            <a:ext cx="7894248" cy="0"/>
          </a:xfrm>
          <a:prstGeom prst="line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133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2" r:id="rId2"/>
    <p:sldLayoutId id="2147483666" r:id="rId3"/>
    <p:sldLayoutId id="2147483667" r:id="rId4"/>
    <p:sldLayoutId id="2147483693" r:id="rId5"/>
    <p:sldLayoutId id="2147483694" r:id="rId6"/>
    <p:sldLayoutId id="2147483696" r:id="rId7"/>
    <p:sldLayoutId id="214748369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BE9622-A826-468B-805E-89C81E290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211F1A-B9C0-4F8E-9E1D-32287C89B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1514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openxmlformats.org/officeDocument/2006/relationships/image" Target="../media/image10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477101-FBE3-417F-8CBD-8E1205FFE1B3}"/>
              </a:ext>
            </a:extLst>
          </p:cNvPr>
          <p:cNvSpPr txBox="1"/>
          <p:nvPr/>
        </p:nvSpPr>
        <p:spPr>
          <a:xfrm>
            <a:off x="269763" y="785004"/>
            <a:ext cx="3571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Chapter 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078F9F-26CF-42B8-ACCF-56C526FE1C5E}"/>
              </a:ext>
            </a:extLst>
          </p:cNvPr>
          <p:cNvSpPr txBox="1"/>
          <p:nvPr/>
        </p:nvSpPr>
        <p:spPr>
          <a:xfrm>
            <a:off x="269763" y="2220923"/>
            <a:ext cx="845154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en-US" sz="4000" dirty="0">
                <a:solidFill>
                  <a:prstClr val="black"/>
                </a:solidFill>
                <a:latin typeface="Trebuchet MS" panose="020B0603020202020204" pitchFamily="34" charset="0"/>
                <a:ea typeface="MS Gothic" panose="020B0609070205080204" pitchFamily="49" charset="-128"/>
              </a:rPr>
              <a:t>Sampling Distributions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MS Gothic" panose="020B0609070205080204" pitchFamily="49" charset="-128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394964-F208-485A-BC0D-A9671CD9E89F}"/>
              </a:ext>
            </a:extLst>
          </p:cNvPr>
          <p:cNvSpPr txBox="1"/>
          <p:nvPr/>
        </p:nvSpPr>
        <p:spPr>
          <a:xfrm>
            <a:off x="269763" y="3709358"/>
            <a:ext cx="38215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white"/>
                </a:solidFill>
                <a:latin typeface="Calibri" panose="020F0502020204030204"/>
              </a:rPr>
              <a:t>Section 7.2</a:t>
            </a:r>
          </a:p>
          <a:p>
            <a:pPr lvl="0">
              <a:defRPr/>
            </a:pPr>
            <a:r>
              <a:rPr lang="en-US" sz="2800" dirty="0">
                <a:solidFill>
                  <a:prstClr val="white"/>
                </a:solidFill>
              </a:rPr>
              <a:t>Sample Proportions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5F8946-2409-4A40-9F35-F381A38CD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132" y="3483378"/>
            <a:ext cx="4817487" cy="85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72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0DE792-1FCA-41DC-9B89-A37150EE28E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/>
                  <a:t>The Sampling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0DE792-1FCA-41DC-9B89-A37150EE28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18" t="-11966" b="-23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E0CE231-CC1C-485A-A0CE-F85EA49951F0}"/>
                  </a:ext>
                </a:extLst>
              </p:cNvPr>
              <p:cNvSpPr/>
              <p:nvPr/>
            </p:nvSpPr>
            <p:spPr>
              <a:xfrm>
                <a:off x="628650" y="1399939"/>
                <a:ext cx="788670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i="1" dirty="0"/>
                  <a:t>Center: </a:t>
                </a:r>
                <a:r>
                  <a:rPr lang="en-US" sz="2000" dirty="0"/>
                  <a:t>The mean of the sampling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000" dirty="0"/>
                  <a:t> is equal to the population proportion </a:t>
                </a:r>
                <a:r>
                  <a:rPr lang="en-US" sz="2000" i="1" dirty="0"/>
                  <a:t>p. </a:t>
                </a:r>
                <a:r>
                  <a:rPr lang="en-US" sz="2000" dirty="0"/>
                  <a:t>This makes sense because the sample proportion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000" dirty="0"/>
                  <a:t> is an </a:t>
                </a:r>
                <a:r>
                  <a:rPr lang="en-US" sz="2000" i="1" dirty="0"/>
                  <a:t>unbiased estimator </a:t>
                </a:r>
                <a:r>
                  <a:rPr lang="en-US" sz="2000" dirty="0"/>
                  <a:t>of </a:t>
                </a:r>
                <a:r>
                  <a:rPr lang="en-US" sz="2000" i="1" dirty="0"/>
                  <a:t>p.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E0CE231-CC1C-485A-A0CE-F85EA49951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399939"/>
                <a:ext cx="7886700" cy="1015663"/>
              </a:xfrm>
              <a:prstGeom prst="rect">
                <a:avLst/>
              </a:prstGeom>
              <a:blipFill>
                <a:blip r:embed="rId3"/>
                <a:stretch>
                  <a:fillRect l="-773" t="-3614" r="-1159" b="-10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A60CD3F6-DFCC-4E3B-A9F5-910D5FFF57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8178" y="2415602"/>
            <a:ext cx="4247643" cy="343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86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0DE792-1FCA-41DC-9B89-A37150EE28E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/>
                  <a:t>The Sampling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0DE792-1FCA-41DC-9B89-A37150EE28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18" t="-11966" b="-23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E0CE231-CC1C-485A-A0CE-F85EA49951F0}"/>
                  </a:ext>
                </a:extLst>
              </p:cNvPr>
              <p:cNvSpPr/>
              <p:nvPr/>
            </p:nvSpPr>
            <p:spPr>
              <a:xfrm>
                <a:off x="628650" y="1399939"/>
                <a:ext cx="788670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i="1" dirty="0"/>
                  <a:t>Center: </a:t>
                </a:r>
                <a:r>
                  <a:rPr lang="en-US" sz="2000" dirty="0"/>
                  <a:t>The mean of the sampling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000" dirty="0"/>
                  <a:t> is equal to the population proportion </a:t>
                </a:r>
                <a:r>
                  <a:rPr lang="en-US" sz="2000" i="1" dirty="0"/>
                  <a:t>p. </a:t>
                </a:r>
                <a:r>
                  <a:rPr lang="en-US" sz="2000" dirty="0"/>
                  <a:t>This makes sense because the sample proportion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000" dirty="0"/>
                  <a:t> is an </a:t>
                </a:r>
                <a:r>
                  <a:rPr lang="en-US" sz="2000" i="1" dirty="0"/>
                  <a:t>unbiased estimator </a:t>
                </a:r>
                <a:r>
                  <a:rPr lang="en-US" sz="2000" dirty="0"/>
                  <a:t>of </a:t>
                </a:r>
                <a:r>
                  <a:rPr lang="en-US" sz="2000" i="1" dirty="0"/>
                  <a:t>p.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E0CE231-CC1C-485A-A0CE-F85EA49951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399939"/>
                <a:ext cx="7886700" cy="1015663"/>
              </a:xfrm>
              <a:prstGeom prst="rect">
                <a:avLst/>
              </a:prstGeom>
              <a:blipFill>
                <a:blip r:embed="rId3"/>
                <a:stretch>
                  <a:fillRect l="-773" t="-3614" r="-1159" b="-10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A60CD3F6-DFCC-4E3B-A9F5-910D5FFF57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8178" y="2415602"/>
            <a:ext cx="4247643" cy="343078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F81C9F2-79D8-4C53-AB10-C9CDE027CBCB}"/>
              </a:ext>
            </a:extLst>
          </p:cNvPr>
          <p:cNvGrpSpPr/>
          <p:nvPr/>
        </p:nvGrpSpPr>
        <p:grpSpPr>
          <a:xfrm>
            <a:off x="1784587" y="2536271"/>
            <a:ext cx="2441464" cy="3667785"/>
            <a:chOff x="1784587" y="2536271"/>
            <a:chExt cx="2441464" cy="3667785"/>
          </a:xfrm>
        </p:grpSpPr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DCA8DA55-6E56-4702-B605-BB325CDEEC1B}"/>
                </a:ext>
              </a:extLst>
            </p:cNvPr>
            <p:cNvSpPr/>
            <p:nvPr/>
          </p:nvSpPr>
          <p:spPr>
            <a:xfrm>
              <a:off x="1784587" y="2536271"/>
              <a:ext cx="786082" cy="29329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C9BA5482-6A5E-43CB-A05A-8F09C9CC1962}"/>
                </a:ext>
              </a:extLst>
            </p:cNvPr>
            <p:cNvSpPr/>
            <p:nvPr/>
          </p:nvSpPr>
          <p:spPr>
            <a:xfrm rot="16200000">
              <a:off x="3628359" y="4999957"/>
              <a:ext cx="421690" cy="257897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C6C88298-BE3F-4908-BF9C-0F38B320456B}"/>
                </a:ext>
              </a:extLst>
            </p:cNvPr>
            <p:cNvSpPr/>
            <p:nvPr/>
          </p:nvSpPr>
          <p:spPr>
            <a:xfrm rot="16200000">
              <a:off x="3886256" y="5864261"/>
              <a:ext cx="421692" cy="25789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9676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E0CE231-CC1C-485A-A0CE-F85EA49951F0}"/>
                  </a:ext>
                </a:extLst>
              </p:cNvPr>
              <p:cNvSpPr/>
              <p:nvPr/>
            </p:nvSpPr>
            <p:spPr>
              <a:xfrm>
                <a:off x="628650" y="1399939"/>
                <a:ext cx="4840497" cy="16785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i="1" dirty="0"/>
                  <a:t>Variability: </a:t>
                </a:r>
                <a:r>
                  <a:rPr lang="en-US" sz="2000" dirty="0"/>
                  <a:t>The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000" dirty="0"/>
                  <a:t> depends on both </a:t>
                </a:r>
                <a:r>
                  <a:rPr lang="en-US" sz="2000" i="1" dirty="0"/>
                  <a:t>n </a:t>
                </a:r>
                <a:r>
                  <a:rPr lang="en-US" sz="2000" dirty="0"/>
                  <a:t>and </a:t>
                </a:r>
                <a:r>
                  <a:rPr lang="en-US" sz="2000" i="1" dirty="0"/>
                  <a:t>p. </a:t>
                </a:r>
                <a:r>
                  <a:rPr lang="en-US" sz="2000" dirty="0"/>
                  <a:t>For a specific sample size, the standard deviation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000" dirty="0"/>
                  <a:t> is </a:t>
                </a:r>
                <a:br>
                  <a:rPr lang="en-US" sz="2000" dirty="0"/>
                </a:br>
                <a:r>
                  <a:rPr lang="en-US" sz="2000" dirty="0"/>
                  <a:t>larger for values of </a:t>
                </a:r>
                <a:r>
                  <a:rPr lang="en-US" sz="2000" i="1" dirty="0"/>
                  <a:t>p </a:t>
                </a:r>
                <a:r>
                  <a:rPr lang="en-US" sz="2000" dirty="0"/>
                  <a:t>close to 0.5 and </a:t>
                </a:r>
                <a:br>
                  <a:rPr lang="en-US" sz="2000" dirty="0"/>
                </a:br>
                <a:r>
                  <a:rPr lang="en-US" sz="2000" dirty="0"/>
                  <a:t>smaller for values of </a:t>
                </a:r>
                <a:r>
                  <a:rPr lang="en-US" sz="2000" i="1" dirty="0"/>
                  <a:t>p </a:t>
                </a:r>
                <a:r>
                  <a:rPr lang="en-US" sz="2000" dirty="0"/>
                  <a:t>close to 0 or 1.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E0CE231-CC1C-485A-A0CE-F85EA49951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399939"/>
                <a:ext cx="4840497" cy="1678536"/>
              </a:xfrm>
              <a:prstGeom prst="rect">
                <a:avLst/>
              </a:prstGeom>
              <a:blipFill>
                <a:blip r:embed="rId2"/>
                <a:stretch>
                  <a:fillRect l="-1259" t="-1818" r="-1385" b="-5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0DE792-1FCA-41DC-9B89-A37150EE28E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/>
                  <a:t>The Sampling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0DE792-1FCA-41DC-9B89-A37150EE28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18" t="-11966" b="-23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88894CD2-4E52-4078-9580-2266BF06F5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0296" y="1399939"/>
            <a:ext cx="2945054" cy="49537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88C9F6-F955-4530-B84A-F5FBBD2991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1976" y="4053963"/>
            <a:ext cx="2861694" cy="229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36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E0CE231-CC1C-485A-A0CE-F85EA49951F0}"/>
                  </a:ext>
                </a:extLst>
              </p:cNvPr>
              <p:cNvSpPr/>
              <p:nvPr/>
            </p:nvSpPr>
            <p:spPr>
              <a:xfrm>
                <a:off x="628650" y="1399939"/>
                <a:ext cx="4840497" cy="16785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i="1" dirty="0"/>
                  <a:t>Variability: </a:t>
                </a:r>
                <a:r>
                  <a:rPr lang="en-US" sz="2000" dirty="0"/>
                  <a:t>The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000" dirty="0"/>
                  <a:t> depends on both </a:t>
                </a:r>
                <a:r>
                  <a:rPr lang="en-US" sz="2000" i="1" dirty="0"/>
                  <a:t>n </a:t>
                </a:r>
                <a:r>
                  <a:rPr lang="en-US" sz="2000" dirty="0"/>
                  <a:t>and </a:t>
                </a:r>
                <a:r>
                  <a:rPr lang="en-US" sz="2000" i="1" dirty="0"/>
                  <a:t>p. </a:t>
                </a:r>
                <a:r>
                  <a:rPr lang="en-US" sz="2000" dirty="0"/>
                  <a:t>For a specific sample size, the standard deviation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000" dirty="0"/>
                  <a:t> is </a:t>
                </a:r>
                <a:br>
                  <a:rPr lang="en-US" sz="2000" dirty="0"/>
                </a:br>
                <a:r>
                  <a:rPr lang="en-US" sz="2000" dirty="0"/>
                  <a:t>larger for values of </a:t>
                </a:r>
                <a:r>
                  <a:rPr lang="en-US" sz="2000" i="1" dirty="0"/>
                  <a:t>p </a:t>
                </a:r>
                <a:r>
                  <a:rPr lang="en-US" sz="2000" dirty="0"/>
                  <a:t>close to 0.5 and </a:t>
                </a:r>
                <a:br>
                  <a:rPr lang="en-US" sz="2000" dirty="0"/>
                </a:br>
                <a:r>
                  <a:rPr lang="en-US" sz="2000" dirty="0"/>
                  <a:t>smaller for values of </a:t>
                </a:r>
                <a:r>
                  <a:rPr lang="en-US" sz="2000" i="1" dirty="0"/>
                  <a:t>p </a:t>
                </a:r>
                <a:r>
                  <a:rPr lang="en-US" sz="2000" dirty="0"/>
                  <a:t>close to 0 or 1.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E0CE231-CC1C-485A-A0CE-F85EA49951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399939"/>
                <a:ext cx="4840497" cy="1678536"/>
              </a:xfrm>
              <a:prstGeom prst="rect">
                <a:avLst/>
              </a:prstGeom>
              <a:blipFill>
                <a:blip r:embed="rId2"/>
                <a:stretch>
                  <a:fillRect l="-1259" t="-1818" r="-1385" b="-5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0DE792-1FCA-41DC-9B89-A37150EE28E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/>
                  <a:t>The Sampling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0DE792-1FCA-41DC-9B89-A37150EE28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18" t="-11966" b="-23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88894CD2-4E52-4078-9580-2266BF06F5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0296" y="1399939"/>
            <a:ext cx="2945054" cy="49537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88C9F6-F955-4530-B84A-F5FBBD2991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1976" y="4053963"/>
            <a:ext cx="2861694" cy="229970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7B21CE8-98FF-4831-957A-DBBEFBEBC86F}"/>
              </a:ext>
            </a:extLst>
          </p:cNvPr>
          <p:cNvSpPr/>
          <p:nvPr/>
        </p:nvSpPr>
        <p:spPr>
          <a:xfrm>
            <a:off x="671780" y="2446305"/>
            <a:ext cx="3425765" cy="23158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13C1E8-5138-49F0-9FF5-A354D0641904}"/>
              </a:ext>
            </a:extLst>
          </p:cNvPr>
          <p:cNvSpPr/>
          <p:nvPr/>
        </p:nvSpPr>
        <p:spPr>
          <a:xfrm>
            <a:off x="6612507" y="6170748"/>
            <a:ext cx="564671" cy="15164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231B2E-CF22-475E-B2A9-E5F72FED0AB9}"/>
              </a:ext>
            </a:extLst>
          </p:cNvPr>
          <p:cNvSpPr/>
          <p:nvPr/>
        </p:nvSpPr>
        <p:spPr>
          <a:xfrm>
            <a:off x="5766776" y="4289868"/>
            <a:ext cx="610678" cy="16315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5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E0CE231-CC1C-485A-A0CE-F85EA49951F0}"/>
                  </a:ext>
                </a:extLst>
              </p:cNvPr>
              <p:cNvSpPr/>
              <p:nvPr/>
            </p:nvSpPr>
            <p:spPr>
              <a:xfrm>
                <a:off x="628650" y="1399939"/>
                <a:ext cx="4840497" cy="16785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i="1" dirty="0"/>
                  <a:t>Variability: </a:t>
                </a:r>
                <a:r>
                  <a:rPr lang="en-US" sz="2000" dirty="0"/>
                  <a:t>The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000" dirty="0"/>
                  <a:t> depends on both </a:t>
                </a:r>
                <a:r>
                  <a:rPr lang="en-US" sz="2000" i="1" dirty="0"/>
                  <a:t>n </a:t>
                </a:r>
                <a:r>
                  <a:rPr lang="en-US" sz="2000" dirty="0"/>
                  <a:t>and </a:t>
                </a:r>
                <a:r>
                  <a:rPr lang="en-US" sz="2000" i="1" dirty="0"/>
                  <a:t>p. </a:t>
                </a:r>
                <a:r>
                  <a:rPr lang="en-US" sz="2000" dirty="0"/>
                  <a:t>For a specific sample size, the standard deviation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000" dirty="0"/>
                  <a:t> is </a:t>
                </a:r>
                <a:br>
                  <a:rPr lang="en-US" sz="2000" dirty="0"/>
                </a:br>
                <a:r>
                  <a:rPr lang="en-US" sz="2000" dirty="0"/>
                  <a:t>larger for values of </a:t>
                </a:r>
                <a:r>
                  <a:rPr lang="en-US" sz="2000" i="1" dirty="0"/>
                  <a:t>p </a:t>
                </a:r>
                <a:r>
                  <a:rPr lang="en-US" sz="2000" dirty="0"/>
                  <a:t>close to 0.5 and </a:t>
                </a:r>
                <a:br>
                  <a:rPr lang="en-US" sz="2000" dirty="0"/>
                </a:br>
                <a:r>
                  <a:rPr lang="en-US" sz="2000" dirty="0"/>
                  <a:t>smaller for values of </a:t>
                </a:r>
                <a:r>
                  <a:rPr lang="en-US" sz="2000" i="1" dirty="0"/>
                  <a:t>p </a:t>
                </a:r>
                <a:r>
                  <a:rPr lang="en-US" sz="2000" dirty="0"/>
                  <a:t>close to 0 or 1.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E0CE231-CC1C-485A-A0CE-F85EA49951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399939"/>
                <a:ext cx="4840497" cy="1678536"/>
              </a:xfrm>
              <a:prstGeom prst="rect">
                <a:avLst/>
              </a:prstGeom>
              <a:blipFill>
                <a:blip r:embed="rId2"/>
                <a:stretch>
                  <a:fillRect l="-1259" t="-1818" r="-1385" b="-5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0DE792-1FCA-41DC-9B89-A37150EE28E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/>
                  <a:t>The Sampling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0DE792-1FCA-41DC-9B89-A37150EE28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18" t="-11966" b="-23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88894CD2-4E52-4078-9580-2266BF06F5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0296" y="1399939"/>
            <a:ext cx="2945054" cy="495373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0233C2-01CF-4962-91A2-136ADA513835}"/>
              </a:ext>
            </a:extLst>
          </p:cNvPr>
          <p:cNvSpPr/>
          <p:nvPr/>
        </p:nvSpPr>
        <p:spPr>
          <a:xfrm>
            <a:off x="671780" y="2446305"/>
            <a:ext cx="3425765" cy="23158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76BF942-7405-4195-8C23-71FAA8005E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1976" y="4051122"/>
            <a:ext cx="2861694" cy="229970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4C3BB5-3DF9-4D67-A27B-291FFF880FA7}"/>
              </a:ext>
            </a:extLst>
          </p:cNvPr>
          <p:cNvSpPr/>
          <p:nvPr/>
        </p:nvSpPr>
        <p:spPr>
          <a:xfrm>
            <a:off x="6612507" y="6170748"/>
            <a:ext cx="564671" cy="15164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9167D-775A-4E5A-9EF0-DC6D371AD222}"/>
              </a:ext>
            </a:extLst>
          </p:cNvPr>
          <p:cNvSpPr/>
          <p:nvPr/>
        </p:nvSpPr>
        <p:spPr>
          <a:xfrm>
            <a:off x="5766776" y="4289868"/>
            <a:ext cx="610678" cy="16315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7C3879-90F7-406D-9A2A-94A8A2508F89}"/>
              </a:ext>
            </a:extLst>
          </p:cNvPr>
          <p:cNvSpPr/>
          <p:nvPr/>
        </p:nvSpPr>
        <p:spPr>
          <a:xfrm>
            <a:off x="671781" y="2756953"/>
            <a:ext cx="3822582" cy="23158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432E5E-5B07-49C4-B7C8-37A366113132}"/>
              </a:ext>
            </a:extLst>
          </p:cNvPr>
          <p:cNvSpPr/>
          <p:nvPr/>
        </p:nvSpPr>
        <p:spPr>
          <a:xfrm>
            <a:off x="6603881" y="3620717"/>
            <a:ext cx="524430" cy="15165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169C09-1B66-4628-8BE3-BC6BA88D659B}"/>
              </a:ext>
            </a:extLst>
          </p:cNvPr>
          <p:cNvSpPr/>
          <p:nvPr/>
        </p:nvSpPr>
        <p:spPr>
          <a:xfrm>
            <a:off x="5684145" y="1682901"/>
            <a:ext cx="654199" cy="16315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84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E0CE231-CC1C-485A-A0CE-F85EA49951F0}"/>
                  </a:ext>
                </a:extLst>
              </p:cNvPr>
              <p:cNvSpPr/>
              <p:nvPr/>
            </p:nvSpPr>
            <p:spPr>
              <a:xfrm>
                <a:off x="628650" y="1399939"/>
                <a:ext cx="4840497" cy="32410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i="1" dirty="0"/>
                  <a:t>Variability: </a:t>
                </a:r>
                <a:r>
                  <a:rPr lang="en-US" sz="2000" dirty="0"/>
                  <a:t>The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000" dirty="0"/>
                  <a:t> depends on both </a:t>
                </a:r>
                <a:r>
                  <a:rPr lang="en-US" sz="2000" i="1" dirty="0"/>
                  <a:t>n </a:t>
                </a:r>
                <a:r>
                  <a:rPr lang="en-US" sz="2000" dirty="0"/>
                  <a:t>and </a:t>
                </a:r>
                <a:r>
                  <a:rPr lang="en-US" sz="2000" i="1" dirty="0"/>
                  <a:t>p. </a:t>
                </a:r>
                <a:r>
                  <a:rPr lang="en-US" sz="2000" dirty="0"/>
                  <a:t>For a specific sample size, the standard deviation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000" dirty="0"/>
                  <a:t> is </a:t>
                </a:r>
                <a:br>
                  <a:rPr lang="en-US" sz="2000" dirty="0"/>
                </a:br>
                <a:r>
                  <a:rPr lang="en-US" sz="2000" dirty="0"/>
                  <a:t>larger for values of </a:t>
                </a:r>
                <a:r>
                  <a:rPr lang="en-US" sz="2000" i="1" dirty="0"/>
                  <a:t>p </a:t>
                </a:r>
                <a:r>
                  <a:rPr lang="en-US" sz="2000" dirty="0"/>
                  <a:t>close to 0.5 and </a:t>
                </a:r>
                <a:br>
                  <a:rPr lang="en-US" sz="2000" dirty="0"/>
                </a:br>
                <a:r>
                  <a:rPr lang="en-US" sz="2000" dirty="0"/>
                  <a:t>smaller for values of </a:t>
                </a:r>
                <a:r>
                  <a:rPr lang="en-US" sz="2000" i="1" dirty="0"/>
                  <a:t>p </a:t>
                </a:r>
                <a:r>
                  <a:rPr lang="en-US" sz="2000" dirty="0"/>
                  <a:t>close to 0 or 1. </a:t>
                </a:r>
              </a:p>
              <a:p>
                <a:r>
                  <a:rPr lang="en-US" sz="2000" dirty="0"/>
                  <a:t>For a specific value of </a:t>
                </a:r>
                <a:r>
                  <a:rPr lang="en-US" sz="2000" i="1" dirty="0"/>
                  <a:t>p, </a:t>
                </a:r>
                <a:r>
                  <a:rPr lang="en-US" sz="2000" dirty="0"/>
                  <a:t>the </a:t>
                </a:r>
                <a:br>
                  <a:rPr lang="en-US" sz="2000" dirty="0"/>
                </a:br>
                <a:r>
                  <a:rPr lang="en-US" sz="2000" dirty="0"/>
                  <a:t>standard deviation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000" dirty="0"/>
                  <a:t> gets smaller </a:t>
                </a:r>
                <a:br>
                  <a:rPr lang="en-US" sz="2000" dirty="0"/>
                </a:br>
                <a:r>
                  <a:rPr lang="en-US" sz="2000" dirty="0"/>
                  <a:t>as </a:t>
                </a:r>
                <a:r>
                  <a:rPr lang="en-US" sz="2000" i="1" dirty="0"/>
                  <a:t>n </a:t>
                </a:r>
                <a:r>
                  <a:rPr lang="en-US" sz="2000" dirty="0"/>
                  <a:t>gets larger. Specifically, multiplying the sample size by 4 cuts the standard deviation in half.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E0CE231-CC1C-485A-A0CE-F85EA49951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399939"/>
                <a:ext cx="4840497" cy="3241080"/>
              </a:xfrm>
              <a:prstGeom prst="rect">
                <a:avLst/>
              </a:prstGeom>
              <a:blipFill>
                <a:blip r:embed="rId2"/>
                <a:stretch>
                  <a:fillRect l="-1259" t="-942" r="-1385" b="-2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0DE792-1FCA-41DC-9B89-A37150EE28E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/>
                  <a:t>The Sampling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0DE792-1FCA-41DC-9B89-A37150EE28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18" t="-11966" b="-23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88894CD2-4E52-4078-9580-2266BF06F5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0296" y="1399939"/>
            <a:ext cx="2945054" cy="495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17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E0CE231-CC1C-485A-A0CE-F85EA49951F0}"/>
                  </a:ext>
                </a:extLst>
              </p:cNvPr>
              <p:cNvSpPr/>
              <p:nvPr/>
            </p:nvSpPr>
            <p:spPr>
              <a:xfrm>
                <a:off x="628650" y="1399939"/>
                <a:ext cx="4840497" cy="32410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i="1" dirty="0"/>
                  <a:t>Variability: </a:t>
                </a:r>
                <a:r>
                  <a:rPr lang="en-US" sz="2000" dirty="0"/>
                  <a:t>The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000" dirty="0"/>
                  <a:t> depends on both </a:t>
                </a:r>
                <a:r>
                  <a:rPr lang="en-US" sz="2000" i="1" dirty="0"/>
                  <a:t>n </a:t>
                </a:r>
                <a:r>
                  <a:rPr lang="en-US" sz="2000" dirty="0"/>
                  <a:t>and </a:t>
                </a:r>
                <a:r>
                  <a:rPr lang="en-US" sz="2000" i="1" dirty="0"/>
                  <a:t>p. </a:t>
                </a:r>
                <a:r>
                  <a:rPr lang="en-US" sz="2000" dirty="0"/>
                  <a:t>For a specific sample size, the standard deviation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000" dirty="0"/>
                  <a:t> is </a:t>
                </a:r>
                <a:br>
                  <a:rPr lang="en-US" sz="2000" dirty="0"/>
                </a:br>
                <a:r>
                  <a:rPr lang="en-US" sz="2000" dirty="0"/>
                  <a:t>larger for values of </a:t>
                </a:r>
                <a:r>
                  <a:rPr lang="en-US" sz="2000" i="1" dirty="0"/>
                  <a:t>p </a:t>
                </a:r>
                <a:r>
                  <a:rPr lang="en-US" sz="2000" dirty="0"/>
                  <a:t>close to 0.5 and </a:t>
                </a:r>
                <a:br>
                  <a:rPr lang="en-US" sz="2000" dirty="0"/>
                </a:br>
                <a:r>
                  <a:rPr lang="en-US" sz="2000" dirty="0"/>
                  <a:t>smaller for values of </a:t>
                </a:r>
                <a:r>
                  <a:rPr lang="en-US" sz="2000" i="1" dirty="0"/>
                  <a:t>p </a:t>
                </a:r>
                <a:r>
                  <a:rPr lang="en-US" sz="2000" dirty="0"/>
                  <a:t>close to 0 or 1. </a:t>
                </a:r>
              </a:p>
              <a:p>
                <a:r>
                  <a:rPr lang="en-US" sz="2000" dirty="0"/>
                  <a:t>For a specific value of </a:t>
                </a:r>
                <a:r>
                  <a:rPr lang="en-US" sz="2000" i="1" dirty="0"/>
                  <a:t>p, </a:t>
                </a:r>
                <a:r>
                  <a:rPr lang="en-US" sz="2000" dirty="0"/>
                  <a:t>the </a:t>
                </a:r>
                <a:br>
                  <a:rPr lang="en-US" sz="2000" dirty="0"/>
                </a:br>
                <a:r>
                  <a:rPr lang="en-US" sz="2000" dirty="0"/>
                  <a:t>standard deviation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000" dirty="0"/>
                  <a:t> gets smaller </a:t>
                </a:r>
                <a:br>
                  <a:rPr lang="en-US" sz="2000" dirty="0"/>
                </a:br>
                <a:r>
                  <a:rPr lang="en-US" sz="2000" dirty="0"/>
                  <a:t>as </a:t>
                </a:r>
                <a:r>
                  <a:rPr lang="en-US" sz="2000" i="1" dirty="0"/>
                  <a:t>n </a:t>
                </a:r>
                <a:r>
                  <a:rPr lang="en-US" sz="2000" dirty="0"/>
                  <a:t>gets larger. Specifically, multiplying the sample size by 4 cuts the standard deviation in half.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E0CE231-CC1C-485A-A0CE-F85EA49951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399939"/>
                <a:ext cx="4840497" cy="3241080"/>
              </a:xfrm>
              <a:prstGeom prst="rect">
                <a:avLst/>
              </a:prstGeom>
              <a:blipFill>
                <a:blip r:embed="rId2"/>
                <a:stretch>
                  <a:fillRect l="-1259" t="-942" r="-1385" b="-2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0DE792-1FCA-41DC-9B89-A37150EE28E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/>
                  <a:t>The Sampling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0DE792-1FCA-41DC-9B89-A37150EE28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18" t="-11966" b="-23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88894CD2-4E52-4078-9580-2266BF06F5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0296" y="1399939"/>
            <a:ext cx="2945054" cy="495373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6A2419DD-C955-48ED-A717-1AC4493A8DB1}"/>
              </a:ext>
            </a:extLst>
          </p:cNvPr>
          <p:cNvGrpSpPr/>
          <p:nvPr/>
        </p:nvGrpSpPr>
        <p:grpSpPr>
          <a:xfrm>
            <a:off x="628650" y="1691528"/>
            <a:ext cx="5691636" cy="2699953"/>
            <a:chOff x="628650" y="1691528"/>
            <a:chExt cx="5691636" cy="269995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1C0C0B-C85D-4182-8EEE-D13F79E9C13F}"/>
                </a:ext>
              </a:extLst>
            </p:cNvPr>
            <p:cNvSpPr/>
            <p:nvPr/>
          </p:nvSpPr>
          <p:spPr>
            <a:xfrm>
              <a:off x="628650" y="3398837"/>
              <a:ext cx="3658678" cy="231585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8174CC2-8B15-4CE5-AD15-2354FD901282}"/>
                </a:ext>
              </a:extLst>
            </p:cNvPr>
            <p:cNvSpPr/>
            <p:nvPr/>
          </p:nvSpPr>
          <p:spPr>
            <a:xfrm>
              <a:off x="5709608" y="4221944"/>
              <a:ext cx="610678" cy="169537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098002D-3F95-4EEC-B330-A4FEC27348BC}"/>
                </a:ext>
              </a:extLst>
            </p:cNvPr>
            <p:cNvSpPr/>
            <p:nvPr/>
          </p:nvSpPr>
          <p:spPr>
            <a:xfrm>
              <a:off x="5695231" y="1691528"/>
              <a:ext cx="610678" cy="163151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D5ADE77-D8A4-40EE-B186-B1F273BCA27F}"/>
              </a:ext>
            </a:extLst>
          </p:cNvPr>
          <p:cNvGrpSpPr/>
          <p:nvPr/>
        </p:nvGrpSpPr>
        <p:grpSpPr>
          <a:xfrm>
            <a:off x="628650" y="3613171"/>
            <a:ext cx="6997100" cy="2695221"/>
            <a:chOff x="628650" y="3613171"/>
            <a:chExt cx="6997100" cy="269522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D846497-2910-40F1-8F34-953554CEABB3}"/>
                </a:ext>
              </a:extLst>
            </p:cNvPr>
            <p:cNvSpPr/>
            <p:nvPr/>
          </p:nvSpPr>
          <p:spPr>
            <a:xfrm>
              <a:off x="628650" y="3721058"/>
              <a:ext cx="1726361" cy="231585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68F2A63-744D-49E0-89E2-0970F2083D4C}"/>
                </a:ext>
              </a:extLst>
            </p:cNvPr>
            <p:cNvSpPr/>
            <p:nvPr/>
          </p:nvSpPr>
          <p:spPr>
            <a:xfrm>
              <a:off x="7084067" y="6156742"/>
              <a:ext cx="524430" cy="151650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BE57C1E-20B2-4AFC-8051-9583712B8838}"/>
                </a:ext>
              </a:extLst>
            </p:cNvPr>
            <p:cNvSpPr/>
            <p:nvPr/>
          </p:nvSpPr>
          <p:spPr>
            <a:xfrm>
              <a:off x="7101320" y="3613171"/>
              <a:ext cx="524430" cy="151650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2107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0DE792-1FCA-41DC-9B89-A37150EE28E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/>
                  <a:t>The Sampling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0DE792-1FCA-41DC-9B89-A37150EE28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18" t="-11966" b="-23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DAA165EB-1CDA-4453-BD2D-2B42A35B583D}"/>
              </a:ext>
            </a:extLst>
          </p:cNvPr>
          <p:cNvGrpSpPr/>
          <p:nvPr/>
        </p:nvGrpSpPr>
        <p:grpSpPr>
          <a:xfrm>
            <a:off x="559640" y="1452716"/>
            <a:ext cx="7886699" cy="4473630"/>
            <a:chOff x="843992" y="3364190"/>
            <a:chExt cx="7142671" cy="54408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7929B4B-8875-4D57-B3A3-6F3725A6A7A9}"/>
                    </a:ext>
                  </a:extLst>
                </p:cNvPr>
                <p:cNvSpPr txBox="1"/>
                <p:nvPr/>
              </p:nvSpPr>
              <p:spPr>
                <a:xfrm>
                  <a:off x="843992" y="3364190"/>
                  <a:ext cx="7142671" cy="533373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wrap="square" rtlCol="0" anchor="ctr" anchorCtr="0">
                  <a:noAutofit/>
                </a:bodyPr>
                <a:lstStyle/>
                <a:p>
                  <a:pPr algn="ctr"/>
                  <a:r>
                    <a:rPr lang="en-US" sz="2400" dirty="0"/>
                    <a:t>Sampling Distribution of a Sample Proportion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a14:m>
                  <a:r>
                    <a:rPr lang="en-US" sz="2400" dirty="0"/>
                    <a:t> </a:t>
                  </a: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7929B4B-8875-4D57-B3A3-6F3725A6A7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992" y="3364190"/>
                  <a:ext cx="7142671" cy="533373"/>
                </a:xfrm>
                <a:prstGeom prst="rect">
                  <a:avLst/>
                </a:prstGeom>
                <a:blipFill>
                  <a:blip r:embed="rId3"/>
                  <a:stretch>
                    <a:fillRect t="-10811" b="-3243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125F044-35C4-450D-8082-07305C6735D9}"/>
                    </a:ext>
                  </a:extLst>
                </p:cNvPr>
                <p:cNvSpPr txBox="1"/>
                <p:nvPr/>
              </p:nvSpPr>
              <p:spPr>
                <a:xfrm>
                  <a:off x="843992" y="3897561"/>
                  <a:ext cx="7142671" cy="490751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noAutofit/>
                </a:bodyPr>
                <a:lstStyle/>
                <a:p>
                  <a:r>
                    <a:rPr lang="en-US" sz="2000" dirty="0"/>
                    <a:t>Choose an SRS of size </a:t>
                  </a:r>
                  <a:r>
                    <a:rPr lang="en-US" sz="2000" i="1" dirty="0"/>
                    <a:t>n</a:t>
                  </a:r>
                  <a:r>
                    <a:rPr lang="en-US" sz="2000" dirty="0"/>
                    <a:t> from a population of size </a:t>
                  </a:r>
                  <a:r>
                    <a:rPr lang="en-US" sz="2000" i="1" dirty="0"/>
                    <a:t>N</a:t>
                  </a:r>
                  <a:r>
                    <a:rPr lang="en-US" sz="2000" dirty="0"/>
                    <a:t> with proportion </a:t>
                  </a:r>
                  <a:r>
                    <a:rPr lang="en-US" sz="2000" i="1" dirty="0"/>
                    <a:t>p</a:t>
                  </a:r>
                  <a:r>
                    <a:rPr lang="en-US" sz="2000" dirty="0"/>
                    <a:t> of</a:t>
                  </a:r>
                </a:p>
                <a:p>
                  <a:r>
                    <a:rPr lang="en-US" sz="2000" dirty="0"/>
                    <a:t>successes. Let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a14:m>
                  <a:r>
                    <a:rPr lang="en-US" sz="2000" dirty="0"/>
                    <a:t> be the sample proportion of successes. Then:</a:t>
                  </a: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en-US" sz="2000" dirty="0"/>
                    <a:t>The mean of the sampling distribution of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a14:m>
                  <a:r>
                    <a:rPr lang="en-US" sz="2000" dirty="0"/>
                    <a:t> is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a14:m>
                  <a:r>
                    <a:rPr lang="en-US" sz="2000" dirty="0"/>
                    <a:t>.</a:t>
                  </a:r>
                </a:p>
                <a:p>
                  <a:endParaRPr lang="en-US" sz="20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125F044-35C4-450D-8082-07305C6735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992" y="3897561"/>
                  <a:ext cx="7142671" cy="4907515"/>
                </a:xfrm>
                <a:prstGeom prst="rect">
                  <a:avLst/>
                </a:prstGeom>
                <a:blipFill>
                  <a:blip r:embed="rId4"/>
                  <a:stretch>
                    <a:fillRect l="-772" t="-60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9740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0DE792-1FCA-41DC-9B89-A37150EE28E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/>
                  <a:t>The Sampling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0DE792-1FCA-41DC-9B89-A37150EE28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18" t="-11966" b="-23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DAA165EB-1CDA-4453-BD2D-2B42A35B583D}"/>
              </a:ext>
            </a:extLst>
          </p:cNvPr>
          <p:cNvGrpSpPr/>
          <p:nvPr/>
        </p:nvGrpSpPr>
        <p:grpSpPr>
          <a:xfrm>
            <a:off x="559640" y="1452716"/>
            <a:ext cx="7886699" cy="4473630"/>
            <a:chOff x="843992" y="3364190"/>
            <a:chExt cx="7142671" cy="54408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7929B4B-8875-4D57-B3A3-6F3725A6A7A9}"/>
                    </a:ext>
                  </a:extLst>
                </p:cNvPr>
                <p:cNvSpPr txBox="1"/>
                <p:nvPr/>
              </p:nvSpPr>
              <p:spPr>
                <a:xfrm>
                  <a:off x="843992" y="3364190"/>
                  <a:ext cx="7142671" cy="533373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wrap="square" rtlCol="0" anchor="ctr" anchorCtr="0">
                  <a:noAutofit/>
                </a:bodyPr>
                <a:lstStyle/>
                <a:p>
                  <a:pPr algn="ctr"/>
                  <a:r>
                    <a:rPr lang="en-US" sz="2400" dirty="0"/>
                    <a:t>Sampling Distribution of a Sample Proportion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a14:m>
                  <a:r>
                    <a:rPr lang="en-US" sz="2400" dirty="0"/>
                    <a:t> </a:t>
                  </a: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7929B4B-8875-4D57-B3A3-6F3725A6A7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992" y="3364190"/>
                  <a:ext cx="7142671" cy="533373"/>
                </a:xfrm>
                <a:prstGeom prst="rect">
                  <a:avLst/>
                </a:prstGeom>
                <a:blipFill>
                  <a:blip r:embed="rId3"/>
                  <a:stretch>
                    <a:fillRect t="-10811" b="-3243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125F044-35C4-450D-8082-07305C6735D9}"/>
                    </a:ext>
                  </a:extLst>
                </p:cNvPr>
                <p:cNvSpPr txBox="1"/>
                <p:nvPr/>
              </p:nvSpPr>
              <p:spPr>
                <a:xfrm>
                  <a:off x="843992" y="3897561"/>
                  <a:ext cx="7142671" cy="490751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noAutofit/>
                </a:bodyPr>
                <a:lstStyle/>
                <a:p>
                  <a:r>
                    <a:rPr lang="en-US" sz="2000" dirty="0"/>
                    <a:t>Choose an SRS of size</a:t>
                  </a:r>
                  <a:r>
                    <a:rPr lang="en-US" sz="2000" i="1" dirty="0"/>
                    <a:t> n </a:t>
                  </a:r>
                  <a:r>
                    <a:rPr lang="en-US" sz="2000" dirty="0"/>
                    <a:t>from a population of size </a:t>
                  </a:r>
                  <a:r>
                    <a:rPr lang="en-US" sz="2000" i="1" dirty="0"/>
                    <a:t>N</a:t>
                  </a:r>
                  <a:r>
                    <a:rPr lang="en-US" sz="2000" dirty="0"/>
                    <a:t> with proportion </a:t>
                  </a:r>
                  <a:r>
                    <a:rPr lang="en-US" sz="2000" i="1" dirty="0"/>
                    <a:t>p</a:t>
                  </a:r>
                  <a:r>
                    <a:rPr lang="en-US" sz="2000" dirty="0"/>
                    <a:t> of</a:t>
                  </a:r>
                </a:p>
                <a:p>
                  <a:r>
                    <a:rPr lang="en-US" sz="2000" dirty="0"/>
                    <a:t>successes. Let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a14:m>
                  <a:r>
                    <a:rPr lang="en-US" sz="2000" dirty="0"/>
                    <a:t> be the sample proportion of successes. Then:</a:t>
                  </a: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en-US" sz="2000" dirty="0"/>
                    <a:t>The mean of the sampling distribution of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a14:m>
                  <a:r>
                    <a:rPr lang="en-US" sz="2000" dirty="0"/>
                    <a:t> is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a14:m>
                  <a:r>
                    <a:rPr lang="en-US" sz="2000" dirty="0"/>
                    <a:t>.</a:t>
                  </a: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en-US" sz="2000" dirty="0"/>
                    <a:t>The standard deviation of the sampling distribution of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a14:m>
                  <a:r>
                    <a:rPr lang="en-US" sz="2000" dirty="0"/>
                    <a:t> is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acc>
                              <m:accPr>
                                <m:chr m:val="̂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rad>
                      </m:oMath>
                    </m:oMathPara>
                  </a14:m>
                  <a:endParaRPr lang="en-US" sz="2000" dirty="0"/>
                </a:p>
                <a:p>
                  <a:pPr marL="344488"/>
                  <a:r>
                    <a:rPr lang="en-US" sz="2000" dirty="0"/>
                    <a:t>as long as the 10% condition is satisfied: </a:t>
                  </a:r>
                  <a:r>
                    <a:rPr lang="en-US" sz="2000" i="1" dirty="0"/>
                    <a:t>n</a:t>
                  </a:r>
                  <a:r>
                    <a:rPr lang="en-US" sz="2000" dirty="0"/>
                    <a:t> ≤ 0.10</a:t>
                  </a:r>
                  <a:r>
                    <a:rPr lang="en-US" sz="2000" i="1" dirty="0"/>
                    <a:t>N</a:t>
                  </a:r>
                  <a:r>
                    <a:rPr lang="en-US" sz="2000" dirty="0"/>
                    <a:t>. The value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sub>
                      </m:sSub>
                    </m:oMath>
                  </a14:m>
                  <a:r>
                    <a:rPr lang="en-US" sz="2000" dirty="0"/>
                    <a:t> measures the typical distance between a sample proportion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a14:m>
                  <a:r>
                    <a:rPr lang="en-US" sz="2000" dirty="0"/>
                    <a:t> and the population proportion </a:t>
                  </a:r>
                  <a:r>
                    <a:rPr lang="en-US" sz="2000" i="1" dirty="0"/>
                    <a:t>p</a:t>
                  </a:r>
                  <a:r>
                    <a:rPr lang="en-US" sz="2000" dirty="0"/>
                    <a:t>.</a:t>
                  </a: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125F044-35C4-450D-8082-07305C6735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992" y="3897561"/>
                  <a:ext cx="7142671" cy="4907515"/>
                </a:xfrm>
                <a:prstGeom prst="rect">
                  <a:avLst/>
                </a:prstGeom>
                <a:blipFill>
                  <a:blip r:embed="rId4"/>
                  <a:stretch>
                    <a:fillRect l="-772" t="-60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6034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0DE792-1FCA-41DC-9B89-A37150EE28E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/>
                  <a:t>The Sampling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0DE792-1FCA-41DC-9B89-A37150EE28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18" t="-11966" b="-23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DAA165EB-1CDA-4453-BD2D-2B42A35B583D}"/>
              </a:ext>
            </a:extLst>
          </p:cNvPr>
          <p:cNvGrpSpPr/>
          <p:nvPr/>
        </p:nvGrpSpPr>
        <p:grpSpPr>
          <a:xfrm>
            <a:off x="559640" y="1452716"/>
            <a:ext cx="7886699" cy="4473630"/>
            <a:chOff x="843992" y="3364190"/>
            <a:chExt cx="7142671" cy="54408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7929B4B-8875-4D57-B3A3-6F3725A6A7A9}"/>
                    </a:ext>
                  </a:extLst>
                </p:cNvPr>
                <p:cNvSpPr txBox="1"/>
                <p:nvPr/>
              </p:nvSpPr>
              <p:spPr>
                <a:xfrm>
                  <a:off x="843992" y="3364190"/>
                  <a:ext cx="7142671" cy="533373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wrap="square" rtlCol="0" anchor="ctr" anchorCtr="0">
                  <a:noAutofit/>
                </a:bodyPr>
                <a:lstStyle/>
                <a:p>
                  <a:pPr algn="ctr"/>
                  <a:r>
                    <a:rPr lang="en-US" sz="2400" dirty="0"/>
                    <a:t>Sampling Distribution of a Sample Proportion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a14:m>
                  <a:r>
                    <a:rPr lang="en-US" sz="2400" dirty="0"/>
                    <a:t> </a:t>
                  </a: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7929B4B-8875-4D57-B3A3-6F3725A6A7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992" y="3364190"/>
                  <a:ext cx="7142671" cy="533373"/>
                </a:xfrm>
                <a:prstGeom prst="rect">
                  <a:avLst/>
                </a:prstGeom>
                <a:blipFill>
                  <a:blip r:embed="rId3"/>
                  <a:stretch>
                    <a:fillRect t="-10811" b="-3243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125F044-35C4-450D-8082-07305C6735D9}"/>
                    </a:ext>
                  </a:extLst>
                </p:cNvPr>
                <p:cNvSpPr txBox="1"/>
                <p:nvPr/>
              </p:nvSpPr>
              <p:spPr>
                <a:xfrm>
                  <a:off x="843992" y="3897561"/>
                  <a:ext cx="7142671" cy="490751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noAutofit/>
                </a:bodyPr>
                <a:lstStyle/>
                <a:p>
                  <a:r>
                    <a:rPr lang="en-US" sz="2000" dirty="0"/>
                    <a:t>Choose an SRS of size </a:t>
                  </a:r>
                  <a:r>
                    <a:rPr lang="en-US" sz="2000" i="1" dirty="0"/>
                    <a:t>n</a:t>
                  </a:r>
                  <a:r>
                    <a:rPr lang="en-US" sz="2000" dirty="0"/>
                    <a:t> from a population of size </a:t>
                  </a:r>
                  <a:r>
                    <a:rPr lang="en-US" sz="2000" i="1" dirty="0"/>
                    <a:t>N</a:t>
                  </a:r>
                  <a:r>
                    <a:rPr lang="en-US" sz="2000" dirty="0"/>
                    <a:t> with proportion </a:t>
                  </a:r>
                  <a:r>
                    <a:rPr lang="en-US" sz="2000" i="1" dirty="0"/>
                    <a:t>p</a:t>
                  </a:r>
                  <a:r>
                    <a:rPr lang="en-US" sz="2000" dirty="0"/>
                    <a:t> of</a:t>
                  </a:r>
                </a:p>
                <a:p>
                  <a:r>
                    <a:rPr lang="en-US" sz="2000" dirty="0"/>
                    <a:t>successes. Let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a14:m>
                  <a:r>
                    <a:rPr lang="en-US" sz="2000" dirty="0"/>
                    <a:t> be the sample proportion of successes. Then:</a:t>
                  </a: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en-US" sz="2000" dirty="0"/>
                    <a:t>The mean of the sampling distribution of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a14:m>
                  <a:r>
                    <a:rPr lang="en-US" sz="2000" dirty="0"/>
                    <a:t> is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a14:m>
                  <a:r>
                    <a:rPr lang="en-US" sz="2000" dirty="0"/>
                    <a:t>.</a:t>
                  </a: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en-US" sz="2000" dirty="0"/>
                    <a:t>The standard deviation of the sampling distribution of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a14:m>
                  <a:r>
                    <a:rPr lang="en-US" sz="2000" dirty="0"/>
                    <a:t> is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acc>
                              <m:accPr>
                                <m:chr m:val="̂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rad>
                      </m:oMath>
                    </m:oMathPara>
                  </a14:m>
                  <a:endParaRPr lang="en-US" sz="2000" dirty="0"/>
                </a:p>
                <a:p>
                  <a:pPr marL="344488"/>
                  <a:r>
                    <a:rPr lang="en-US" sz="2000" dirty="0"/>
                    <a:t>as long as the 10% condition is satisfied: </a:t>
                  </a:r>
                  <a:r>
                    <a:rPr lang="en-US" sz="2000" i="1" dirty="0"/>
                    <a:t>n</a:t>
                  </a:r>
                  <a:r>
                    <a:rPr lang="en-US" sz="2000" dirty="0"/>
                    <a:t> ≤ 0.10</a:t>
                  </a:r>
                  <a:r>
                    <a:rPr lang="en-US" sz="2000" i="1" dirty="0"/>
                    <a:t>N</a:t>
                  </a:r>
                  <a:r>
                    <a:rPr lang="en-US" sz="2000" dirty="0"/>
                    <a:t>. The value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sub>
                      </m:sSub>
                    </m:oMath>
                  </a14:m>
                  <a:r>
                    <a:rPr lang="en-US" sz="2000" dirty="0"/>
                    <a:t> measures the typical distance between a sample proportion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a14:m>
                  <a:r>
                    <a:rPr lang="en-US" sz="2000" dirty="0"/>
                    <a:t> and the population proportion </a:t>
                  </a:r>
                  <a:r>
                    <a:rPr lang="en-US" sz="2000" i="1" dirty="0"/>
                    <a:t>p</a:t>
                  </a:r>
                  <a:r>
                    <a:rPr lang="en-US" sz="2000" dirty="0"/>
                    <a:t>.</a:t>
                  </a: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en-US" sz="2000" dirty="0"/>
                    <a:t>The sampling distribution of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a14:m>
                  <a:r>
                    <a:rPr lang="en-US" sz="2000" dirty="0"/>
                    <a:t> is approximately normal as long as the Large Counts condition is satisfied: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𝑛𝑝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≥10</m:t>
                      </m:r>
                    </m:oMath>
                  </a14:m>
                  <a:r>
                    <a:rPr lang="en-US" sz="2000" dirty="0"/>
                    <a:t> and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≥10</m:t>
                      </m:r>
                    </m:oMath>
                  </a14:m>
                  <a:r>
                    <a:rPr lang="en-US" sz="2000" dirty="0"/>
                    <a:t>.</a:t>
                  </a: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125F044-35C4-450D-8082-07305C6735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992" y="3897561"/>
                  <a:ext cx="7142671" cy="4907515"/>
                </a:xfrm>
                <a:prstGeom prst="rect">
                  <a:avLst/>
                </a:prstGeom>
                <a:blipFill>
                  <a:blip r:embed="rId4"/>
                  <a:stretch>
                    <a:fillRect l="-772" t="-60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6068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AC536-1A60-46BE-8E46-ABD601517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Sample Proportions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F9AA134-3A60-4C43-A73E-B5EEEB5F8720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689978" y="2437944"/>
                <a:ext cx="7764044" cy="3620037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/>
                  <a:t>CALCULATE the mean and standard deviation of the sampling distribution of a sample proportion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000" dirty="0"/>
                  <a:t> and INTERPRET the standard deviation.</a:t>
                </a:r>
              </a:p>
              <a:p>
                <a:r>
                  <a:rPr lang="en-US" sz="2000" dirty="0"/>
                  <a:t>DETERMINE if the sampling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000" dirty="0"/>
                  <a:t> is approximately Normal.</a:t>
                </a:r>
              </a:p>
              <a:p>
                <a:r>
                  <a:rPr lang="en-US" sz="2000" dirty="0"/>
                  <a:t>CALCULATE the mean and the standard deviation of the sampling distribution of a difference in sample proportions </a:t>
                </a:r>
                <a:br>
                  <a:rPr lang="en-US" sz="20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and INTERPRET the standard deviation.</a:t>
                </a:r>
              </a:p>
              <a:p>
                <a:r>
                  <a:rPr lang="en-US" sz="2000" dirty="0"/>
                  <a:t>DETERMINE if the sampling distribution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is approximately Normal.</a:t>
                </a:r>
              </a:p>
              <a:p>
                <a:r>
                  <a:rPr lang="en-US" sz="2000" dirty="0"/>
                  <a:t>If appropriate, use a Normal distribution to CALCULATE probabilities involving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000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F9AA134-3A60-4C43-A73E-B5EEEB5F87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689978" y="2437944"/>
                <a:ext cx="7764044" cy="3620037"/>
              </a:xfrm>
              <a:blipFill>
                <a:blip r:embed="rId2"/>
                <a:stretch>
                  <a:fillRect l="-706" t="-1852" b="-2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473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0DE792-1FCA-41DC-9B89-A37150EE28E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/>
                  <a:t>The Sampling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0DE792-1FCA-41DC-9B89-A37150EE28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18" t="-11966" b="-23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DC1EC50-C1D2-48FB-850B-0A75A5A4AECF}"/>
                  </a:ext>
                </a:extLst>
              </p:cNvPr>
              <p:cNvSpPr/>
              <p:nvPr/>
            </p:nvSpPr>
            <p:spPr>
              <a:xfrm>
                <a:off x="628650" y="1476749"/>
                <a:ext cx="7886700" cy="4391390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t" anchorCtr="0"/>
              <a:lstStyle/>
              <a:p>
                <a:r>
                  <a:rPr lang="en-US" sz="2000" dirty="0"/>
                  <a:t>The two conditions mentioned in the preceding slide are very important. Let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000" dirty="0"/>
                  <a:t> be the sample proportion of successes.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i="1" dirty="0"/>
                  <a:t>Large Counts condition: </a:t>
                </a:r>
                <a:r>
                  <a:rPr lang="en-US" sz="2000" dirty="0"/>
                  <a:t>If we assume that the sampling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000" dirty="0"/>
                  <a:t> is approximately Normal when it isn’t, any calculations we make using a Normal distribution will be flawed.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i="1" dirty="0"/>
                  <a:t>10% condition: </a:t>
                </a:r>
                <a:r>
                  <a:rPr lang="en-US" sz="2000" dirty="0"/>
                  <a:t>When we sample </a:t>
                </a:r>
                <a:r>
                  <a:rPr lang="en-US" sz="2000" i="1" dirty="0"/>
                  <a:t>with </a:t>
                </a:r>
                <a:r>
                  <a:rPr lang="en-US" sz="2000" dirty="0"/>
                  <a:t>replacement, the standard deviation of the sampling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000" dirty="0"/>
                  <a:t> is exactly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000" i="1" dirty="0"/>
                  <a:t>. </a:t>
                </a:r>
                <a:r>
                  <a:rPr lang="en-US" sz="2000" dirty="0"/>
                  <a:t>When we sample </a:t>
                </a:r>
                <a:r>
                  <a:rPr lang="en-US" sz="2000" i="1" dirty="0"/>
                  <a:t>without </a:t>
                </a:r>
                <a:r>
                  <a:rPr lang="en-US" sz="2000" dirty="0"/>
                  <a:t>replacement, the observations are not independent, and the actual standard deviation of the sampling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000" dirty="0"/>
                  <a:t> is smaller than the value given by the formula. If the sample size is less than 10% of the population size, however, the value given by the formula is nearly correct.</a:t>
                </a:r>
              </a:p>
              <a:p>
                <a:pPr>
                  <a:defRPr/>
                </a:pPr>
                <a:endParaRPr lang="en-US" altLang="en-US" sz="20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DC1EC50-C1D2-48FB-850B-0A75A5A4AE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476749"/>
                <a:ext cx="7886700" cy="43913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424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0DE792-1FCA-41DC-9B89-A37150EE28E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/>
                  <a:t>The Sampling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0DE792-1FCA-41DC-9B89-A37150EE28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18" t="-11966" b="-23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60C2FAA-3C44-4026-87BF-4DA42BE5650D}"/>
                  </a:ext>
                </a:extLst>
              </p:cNvPr>
              <p:cNvSpPr/>
              <p:nvPr/>
            </p:nvSpPr>
            <p:spPr>
              <a:xfrm>
                <a:off x="628650" y="1344927"/>
                <a:ext cx="7886700" cy="317009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altLang="en-US" sz="2000" b="1" dirty="0">
                    <a:solidFill>
                      <a:srgbClr val="0070C0"/>
                    </a:solidFill>
                  </a:rPr>
                  <a:t>Problem</a:t>
                </a:r>
                <a:r>
                  <a:rPr lang="en-US" altLang="en-US" sz="2000" dirty="0"/>
                  <a:t>: </a:t>
                </a:r>
                <a:r>
                  <a:rPr lang="en-US" dirty="0"/>
                  <a:t>Suppose that 84% of students at a large high school regularly use a backpack to carry their books from class to class. </a:t>
                </a:r>
                <a:br>
                  <a:rPr lang="en-US" dirty="0"/>
                </a:br>
                <a:r>
                  <a:rPr lang="en-US" dirty="0"/>
                  <a:t>Imagine taking an SRS of 100 students and calculating </a:t>
                </a:r>
                <a:br>
                  <a:rPr lang="en-US" dirty="0"/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/>
                  <a:t> = the proportion of students in the sample who regularly </a:t>
                </a:r>
                <a:br>
                  <a:rPr lang="en-US" dirty="0"/>
                </a:br>
                <a:r>
                  <a:rPr lang="en-US" dirty="0"/>
                  <a:t>use a backpack.</a:t>
                </a:r>
              </a:p>
              <a:p>
                <a:pPr marL="344488" indent="-344488">
                  <a:tabLst>
                    <a:tab pos="344488" algn="l"/>
                  </a:tabLst>
                </a:pPr>
                <a:r>
                  <a:rPr lang="en-US" dirty="0"/>
                  <a:t>(a) Identify the mean of the sampling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:pPr marL="344488" indent="-344488">
                  <a:tabLst>
                    <a:tab pos="344488" algn="l"/>
                  </a:tabLst>
                </a:pPr>
                <a:r>
                  <a:rPr lang="en-US" dirty="0"/>
                  <a:t>(b) Calculate and interpret the standard deviation of the </a:t>
                </a:r>
                <a:br>
                  <a:rPr lang="en-US" dirty="0"/>
                </a:br>
                <a:r>
                  <a:rPr lang="en-US" dirty="0"/>
                  <a:t>sampling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/>
                  <a:t>. Verify that the 10% condition </a:t>
                </a:r>
                <a:br>
                  <a:rPr lang="en-US" dirty="0"/>
                </a:br>
                <a:r>
                  <a:rPr lang="en-US" dirty="0"/>
                  <a:t>is met.</a:t>
                </a:r>
              </a:p>
              <a:p>
                <a:pPr marL="344488" indent="-344488">
                  <a:tabLst>
                    <a:tab pos="344488" algn="l"/>
                  </a:tabLst>
                </a:pPr>
                <a:r>
                  <a:rPr lang="en-US" dirty="0"/>
                  <a:t>(c) Describe the shape of the sampling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/>
                  <a:t>. </a:t>
                </a:r>
                <a:br>
                  <a:rPr lang="en-US" dirty="0"/>
                </a:br>
                <a:r>
                  <a:rPr lang="en-US" dirty="0"/>
                  <a:t>Justify your answer.</a:t>
                </a:r>
                <a:endParaRPr lang="en-US" sz="20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60C2FAA-3C44-4026-87BF-4DA42BE565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344927"/>
                <a:ext cx="7886700" cy="31700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0973DFA2-16B7-4C08-83A0-D5BCD3A4C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5087" y="1795183"/>
            <a:ext cx="1890263" cy="271984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32EDDE7-42E9-4031-89C5-1CAA8F5B50B0}"/>
              </a:ext>
            </a:extLst>
          </p:cNvPr>
          <p:cNvSpPr/>
          <p:nvPr/>
        </p:nvSpPr>
        <p:spPr>
          <a:xfrm rot="16200000">
            <a:off x="5930506" y="3820445"/>
            <a:ext cx="117371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latin typeface="HelveticaNeueLTStd-Cn"/>
              </a:rPr>
              <a:t>bo1982/Getty Images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8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0DE792-1FCA-41DC-9B89-A37150EE28E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/>
                  <a:t>The Sampling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0DE792-1FCA-41DC-9B89-A37150EE28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18" t="-11966" b="-23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60C2FAA-3C44-4026-87BF-4DA42BE5650D}"/>
                  </a:ext>
                </a:extLst>
              </p:cNvPr>
              <p:cNvSpPr/>
              <p:nvPr/>
            </p:nvSpPr>
            <p:spPr>
              <a:xfrm>
                <a:off x="628650" y="1344927"/>
                <a:ext cx="7886700" cy="317009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altLang="en-US" sz="2000" b="1" dirty="0">
                    <a:solidFill>
                      <a:srgbClr val="0070C0"/>
                    </a:solidFill>
                  </a:rPr>
                  <a:t>Problem</a:t>
                </a:r>
                <a:r>
                  <a:rPr lang="en-US" altLang="en-US" sz="2000" dirty="0"/>
                  <a:t>: </a:t>
                </a:r>
                <a:r>
                  <a:rPr lang="en-US" dirty="0"/>
                  <a:t>Suppose that 84% of students at a large high school regularly use a backpack to carry their books from class to class. </a:t>
                </a:r>
                <a:br>
                  <a:rPr lang="en-US" dirty="0"/>
                </a:br>
                <a:r>
                  <a:rPr lang="en-US" dirty="0"/>
                  <a:t>Imagine taking an SRS of 100 students and calculating </a:t>
                </a:r>
                <a:br>
                  <a:rPr lang="en-US" dirty="0"/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/>
                  <a:t> = the proportion of students in the sample who regularly </a:t>
                </a:r>
                <a:br>
                  <a:rPr lang="en-US" dirty="0"/>
                </a:br>
                <a:r>
                  <a:rPr lang="en-US" dirty="0"/>
                  <a:t>use a backpack.</a:t>
                </a:r>
              </a:p>
              <a:p>
                <a:pPr marL="344488" indent="-344488">
                  <a:tabLst>
                    <a:tab pos="344488" algn="l"/>
                  </a:tabLst>
                </a:pPr>
                <a:r>
                  <a:rPr lang="en-US" dirty="0"/>
                  <a:t>(a) Identify the mean of the sampling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:pPr marL="344488" indent="-344488">
                  <a:tabLst>
                    <a:tab pos="344488" algn="l"/>
                  </a:tabLst>
                </a:pPr>
                <a:r>
                  <a:rPr lang="en-US" dirty="0"/>
                  <a:t>(b) Calculate and interpret the standard deviation of the </a:t>
                </a:r>
                <a:br>
                  <a:rPr lang="en-US" dirty="0"/>
                </a:br>
                <a:r>
                  <a:rPr lang="en-US" dirty="0"/>
                  <a:t>sampling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/>
                  <a:t>. Verify that the 10% condition </a:t>
                </a:r>
                <a:br>
                  <a:rPr lang="en-US" dirty="0"/>
                </a:br>
                <a:r>
                  <a:rPr lang="en-US" dirty="0"/>
                  <a:t>is met.</a:t>
                </a:r>
              </a:p>
              <a:p>
                <a:pPr marL="344488" indent="-344488">
                  <a:tabLst>
                    <a:tab pos="344488" algn="l"/>
                  </a:tabLst>
                </a:pPr>
                <a:r>
                  <a:rPr lang="en-US" dirty="0"/>
                  <a:t>(c) Describe the shape of the sampling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/>
                  <a:t>. </a:t>
                </a:r>
                <a:br>
                  <a:rPr lang="en-US" dirty="0"/>
                </a:br>
                <a:r>
                  <a:rPr lang="en-US" dirty="0"/>
                  <a:t>Justify your answer.</a:t>
                </a:r>
                <a:endParaRPr lang="en-US" sz="20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60C2FAA-3C44-4026-87BF-4DA42BE565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344927"/>
                <a:ext cx="7886700" cy="31700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0973DFA2-16B7-4C08-83A0-D5BCD3A4C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5087" y="1795183"/>
            <a:ext cx="1890263" cy="271984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32EDDE7-42E9-4031-89C5-1CAA8F5B50B0}"/>
              </a:ext>
            </a:extLst>
          </p:cNvPr>
          <p:cNvSpPr/>
          <p:nvPr/>
        </p:nvSpPr>
        <p:spPr>
          <a:xfrm rot="16200000">
            <a:off x="5930506" y="3820445"/>
            <a:ext cx="117371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latin typeface="HelveticaNeueLTStd-Cn"/>
              </a:rPr>
              <a:t>bo1982/Getty Images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4632FD21-0CE8-47AA-972E-0D070D9A0737}"/>
                  </a:ext>
                </a:extLst>
              </p:cNvPr>
              <p:cNvSpPr/>
              <p:nvPr/>
            </p:nvSpPr>
            <p:spPr>
              <a:xfrm>
                <a:off x="1043257" y="4571521"/>
                <a:ext cx="7057486" cy="1745088"/>
              </a:xfrm>
              <a:prstGeom prst="roundRect">
                <a:avLst/>
              </a:prstGeom>
              <a:solidFill>
                <a:srgbClr val="CCCCFF"/>
              </a:solidFill>
              <a:ln>
                <a:solidFill>
                  <a:srgbClr val="CCCC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14000"/>
                  </a:lnSpc>
                  <a:buAutoNum type="alphaLcParenBoth"/>
                </a:pPr>
                <a:r>
                  <a:rPr lang="en-US" sz="1400" dirty="0">
                    <a:latin typeface="Segoe Print" panose="020006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=0.84</m:t>
                    </m:r>
                  </m:oMath>
                </a14:m>
                <a:r>
                  <a:rPr lang="en-US" sz="1400" dirty="0">
                    <a:latin typeface="Segoe Print" panose="02000600000000000000" pitchFamily="2" charset="0"/>
                  </a:rPr>
                  <a:t> </a:t>
                </a:r>
              </a:p>
              <a:p>
                <a:pPr marL="1147763" indent="-803275">
                  <a:lnSpc>
                    <a:spcPct val="114000"/>
                  </a:lnSpc>
                </a:pPr>
                <a:endParaRPr lang="en-US" sz="1400" b="1" dirty="0">
                  <a:latin typeface="Segoe Print" panose="02000600000000000000" pitchFamily="2" charset="0"/>
                </a:endParaRPr>
              </a:p>
              <a:p>
                <a:pPr marL="1147763" indent="-803275">
                  <a:lnSpc>
                    <a:spcPct val="114000"/>
                  </a:lnSpc>
                </a:pPr>
                <a:endParaRPr lang="en-US" sz="1400" b="1" dirty="0">
                  <a:latin typeface="Segoe Print" panose="02000600000000000000" pitchFamily="2" charset="0"/>
                </a:endParaRPr>
              </a:p>
              <a:p>
                <a:pPr marL="1147763" indent="-803275">
                  <a:lnSpc>
                    <a:spcPct val="114000"/>
                  </a:lnSpc>
                </a:pPr>
                <a:endParaRPr lang="en-US" sz="1400" b="1" dirty="0">
                  <a:latin typeface="Segoe Print" panose="02000600000000000000" pitchFamily="2" charset="0"/>
                </a:endParaRPr>
              </a:p>
              <a:p>
                <a:pPr marL="1147763" indent="-803275">
                  <a:lnSpc>
                    <a:spcPct val="114000"/>
                  </a:lnSpc>
                </a:pPr>
                <a:endParaRPr lang="en-US" sz="1400" b="1" dirty="0">
                  <a:latin typeface="Segoe Print" panose="02000600000000000000" pitchFamily="2" charset="0"/>
                </a:endParaRPr>
              </a:p>
              <a:p>
                <a:pPr marL="1147763" indent="-803275">
                  <a:lnSpc>
                    <a:spcPct val="114000"/>
                  </a:lnSpc>
                </a:pPr>
                <a:endParaRPr lang="en-US" sz="1400" b="1" dirty="0">
                  <a:latin typeface="Segoe Print" panose="02000600000000000000" pitchFamily="2" charset="0"/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4632FD21-0CE8-47AA-972E-0D070D9A07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257" y="4571521"/>
                <a:ext cx="7057486" cy="1745088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CCCC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620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0DE792-1FCA-41DC-9B89-A37150EE28E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/>
                  <a:t>The Sampling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0DE792-1FCA-41DC-9B89-A37150EE28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18" t="-11966" b="-23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60C2FAA-3C44-4026-87BF-4DA42BE5650D}"/>
                  </a:ext>
                </a:extLst>
              </p:cNvPr>
              <p:cNvSpPr/>
              <p:nvPr/>
            </p:nvSpPr>
            <p:spPr>
              <a:xfrm>
                <a:off x="628650" y="1344927"/>
                <a:ext cx="7886700" cy="317009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altLang="en-US" sz="2000" b="1" dirty="0">
                    <a:solidFill>
                      <a:srgbClr val="0070C0"/>
                    </a:solidFill>
                  </a:rPr>
                  <a:t>Problem</a:t>
                </a:r>
                <a:r>
                  <a:rPr lang="en-US" altLang="en-US" sz="2000" dirty="0"/>
                  <a:t>: </a:t>
                </a:r>
                <a:r>
                  <a:rPr lang="en-US" dirty="0"/>
                  <a:t>Suppose that 84% of students at a large high school regularly use a backpack to carry their books from class to class. </a:t>
                </a:r>
                <a:br>
                  <a:rPr lang="en-US" dirty="0"/>
                </a:br>
                <a:r>
                  <a:rPr lang="en-US" dirty="0"/>
                  <a:t>Imagine taking an SRS of 100 students and calculating </a:t>
                </a:r>
                <a:br>
                  <a:rPr lang="en-US" dirty="0"/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/>
                  <a:t> = the proportion of students in the sample who regularly </a:t>
                </a:r>
                <a:br>
                  <a:rPr lang="en-US" dirty="0"/>
                </a:br>
                <a:r>
                  <a:rPr lang="en-US" dirty="0"/>
                  <a:t>use a backpack.</a:t>
                </a:r>
              </a:p>
              <a:p>
                <a:pPr marL="344488" indent="-344488">
                  <a:tabLst>
                    <a:tab pos="344488" algn="l"/>
                  </a:tabLst>
                </a:pPr>
                <a:r>
                  <a:rPr lang="en-US" dirty="0"/>
                  <a:t>(a) Identify the mean of the sampling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:pPr marL="344488" indent="-344488">
                  <a:tabLst>
                    <a:tab pos="344488" algn="l"/>
                  </a:tabLst>
                </a:pPr>
                <a:r>
                  <a:rPr lang="en-US" dirty="0"/>
                  <a:t>(b) Calculate and interpret the standard deviation of the </a:t>
                </a:r>
                <a:br>
                  <a:rPr lang="en-US" dirty="0"/>
                </a:br>
                <a:r>
                  <a:rPr lang="en-US" dirty="0"/>
                  <a:t>sampling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/>
                  <a:t>. Verify that the 10% condition </a:t>
                </a:r>
                <a:br>
                  <a:rPr lang="en-US" dirty="0"/>
                </a:br>
                <a:r>
                  <a:rPr lang="en-US" dirty="0"/>
                  <a:t>is met.</a:t>
                </a:r>
              </a:p>
              <a:p>
                <a:pPr marL="344488" indent="-344488">
                  <a:tabLst>
                    <a:tab pos="344488" algn="l"/>
                  </a:tabLst>
                </a:pPr>
                <a:r>
                  <a:rPr lang="en-US" dirty="0"/>
                  <a:t>(c) Describe the shape of the sampling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/>
                  <a:t>. </a:t>
                </a:r>
                <a:br>
                  <a:rPr lang="en-US" dirty="0"/>
                </a:br>
                <a:r>
                  <a:rPr lang="en-US" dirty="0"/>
                  <a:t>Justify your answer.</a:t>
                </a:r>
                <a:endParaRPr lang="en-US" sz="20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60C2FAA-3C44-4026-87BF-4DA42BE565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344927"/>
                <a:ext cx="7886700" cy="31700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0973DFA2-16B7-4C08-83A0-D5BCD3A4C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5087" y="1795183"/>
            <a:ext cx="1890263" cy="271984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32EDDE7-42E9-4031-89C5-1CAA8F5B50B0}"/>
              </a:ext>
            </a:extLst>
          </p:cNvPr>
          <p:cNvSpPr/>
          <p:nvPr/>
        </p:nvSpPr>
        <p:spPr>
          <a:xfrm rot="16200000">
            <a:off x="5930506" y="3820445"/>
            <a:ext cx="117371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latin typeface="HelveticaNeueLTStd-Cn"/>
              </a:rPr>
              <a:t>bo1982/Getty Images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4632FD21-0CE8-47AA-972E-0D070D9A0737}"/>
                  </a:ext>
                </a:extLst>
              </p:cNvPr>
              <p:cNvSpPr/>
              <p:nvPr/>
            </p:nvSpPr>
            <p:spPr>
              <a:xfrm>
                <a:off x="1043257" y="4571521"/>
                <a:ext cx="7057486" cy="1733596"/>
              </a:xfrm>
              <a:prstGeom prst="roundRect">
                <a:avLst/>
              </a:prstGeom>
              <a:solidFill>
                <a:srgbClr val="CCCCFF"/>
              </a:solidFill>
              <a:ln>
                <a:solidFill>
                  <a:srgbClr val="CCCC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344488" indent="-344488">
                  <a:lnSpc>
                    <a:spcPct val="114000"/>
                  </a:lnSpc>
                  <a:tabLst>
                    <a:tab pos="344488" algn="l"/>
                  </a:tabLst>
                </a:pPr>
                <a:r>
                  <a:rPr lang="en-US" sz="1400" dirty="0">
                    <a:latin typeface="Segoe Print" panose="02000600000000000000" pitchFamily="2" charset="0"/>
                  </a:rPr>
                  <a:t>(b) 	Assuming that n = 100 students is less than 10% of students in a large high school,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0.84</m:t>
                            </m:r>
                            <m:d>
                              <m:d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0.84</m:t>
                                </m:r>
                              </m:e>
                            </m:d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</m:e>
                    </m:ra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=0.0367</m:t>
                    </m:r>
                  </m:oMath>
                </a14:m>
                <a:r>
                  <a:rPr lang="en-US" sz="1400" b="1" dirty="0">
                    <a:latin typeface="Segoe Print" panose="02000600000000000000" pitchFamily="2" charset="0"/>
                  </a:rPr>
                  <a:t>.</a:t>
                </a:r>
              </a:p>
              <a:p>
                <a:pPr marL="344488">
                  <a:lnSpc>
                    <a:spcPct val="114000"/>
                  </a:lnSpc>
                </a:pPr>
                <a:r>
                  <a:rPr lang="en-US" sz="1400" dirty="0">
                    <a:latin typeface="Segoe Print" panose="02000600000000000000" pitchFamily="2" charset="0"/>
                  </a:rPr>
                  <a:t>In SRSs of size 100, the sample proportion of students who regularly use a backpack will typically vary by about 0.0367 from the true proportion of p = 0.84.</a:t>
                </a:r>
              </a:p>
            </p:txBody>
          </p:sp>
        </mc:Choice>
        <mc:Fallback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4632FD21-0CE8-47AA-972E-0D070D9A07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257" y="4571521"/>
                <a:ext cx="7057486" cy="1733596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CCCC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135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0DE792-1FCA-41DC-9B89-A37150EE28E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/>
                  <a:t>The Sampling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0DE792-1FCA-41DC-9B89-A37150EE28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18" t="-11966" b="-23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60C2FAA-3C44-4026-87BF-4DA42BE5650D}"/>
                  </a:ext>
                </a:extLst>
              </p:cNvPr>
              <p:cNvSpPr/>
              <p:nvPr/>
            </p:nvSpPr>
            <p:spPr>
              <a:xfrm>
                <a:off x="628650" y="1344927"/>
                <a:ext cx="7886700" cy="317009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altLang="en-US" sz="2000" b="1" dirty="0">
                    <a:solidFill>
                      <a:srgbClr val="0070C0"/>
                    </a:solidFill>
                  </a:rPr>
                  <a:t>Problem</a:t>
                </a:r>
                <a:r>
                  <a:rPr lang="en-US" altLang="en-US" sz="2000" dirty="0"/>
                  <a:t>: </a:t>
                </a:r>
                <a:r>
                  <a:rPr lang="en-US" dirty="0"/>
                  <a:t>Suppose that 84% of students at a large high school regularly use a backpack to carry their books from class to class. </a:t>
                </a:r>
                <a:br>
                  <a:rPr lang="en-US" dirty="0"/>
                </a:br>
                <a:r>
                  <a:rPr lang="en-US" dirty="0"/>
                  <a:t>Imagine taking an SRS of 100 students and calculating </a:t>
                </a:r>
                <a:br>
                  <a:rPr lang="en-US" dirty="0"/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/>
                  <a:t> = the proportion of students in the sample who regularly </a:t>
                </a:r>
                <a:br>
                  <a:rPr lang="en-US" dirty="0"/>
                </a:br>
                <a:r>
                  <a:rPr lang="en-US" dirty="0"/>
                  <a:t>use a backpack.</a:t>
                </a:r>
              </a:p>
              <a:p>
                <a:pPr marL="344488" indent="-344488">
                  <a:tabLst>
                    <a:tab pos="344488" algn="l"/>
                  </a:tabLst>
                </a:pPr>
                <a:r>
                  <a:rPr lang="en-US" dirty="0"/>
                  <a:t>(a) Identify the mean of the sampling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:pPr marL="344488" indent="-344488">
                  <a:tabLst>
                    <a:tab pos="344488" algn="l"/>
                  </a:tabLst>
                </a:pPr>
                <a:r>
                  <a:rPr lang="en-US" dirty="0"/>
                  <a:t>(b) Calculate and interpret the standard deviation of the </a:t>
                </a:r>
                <a:br>
                  <a:rPr lang="en-US" dirty="0"/>
                </a:br>
                <a:r>
                  <a:rPr lang="en-US" dirty="0"/>
                  <a:t>sampling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/>
                  <a:t>. Verify that the 10% condition </a:t>
                </a:r>
                <a:br>
                  <a:rPr lang="en-US" dirty="0"/>
                </a:br>
                <a:r>
                  <a:rPr lang="en-US" dirty="0"/>
                  <a:t>is met.</a:t>
                </a:r>
              </a:p>
              <a:p>
                <a:pPr marL="344488" indent="-344488">
                  <a:tabLst>
                    <a:tab pos="344488" algn="l"/>
                  </a:tabLst>
                </a:pPr>
                <a:r>
                  <a:rPr lang="en-US" dirty="0"/>
                  <a:t>(c) Describe the shape of the sampling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/>
                  <a:t>. </a:t>
                </a:r>
                <a:br>
                  <a:rPr lang="en-US" dirty="0"/>
                </a:br>
                <a:r>
                  <a:rPr lang="en-US" dirty="0"/>
                  <a:t>Justify your answer.</a:t>
                </a:r>
                <a:endParaRPr lang="en-US" sz="20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60C2FAA-3C44-4026-87BF-4DA42BE565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344927"/>
                <a:ext cx="7886700" cy="31700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0973DFA2-16B7-4C08-83A0-D5BCD3A4C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5087" y="1795183"/>
            <a:ext cx="1890263" cy="271984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32EDDE7-42E9-4031-89C5-1CAA8F5B50B0}"/>
              </a:ext>
            </a:extLst>
          </p:cNvPr>
          <p:cNvSpPr/>
          <p:nvPr/>
        </p:nvSpPr>
        <p:spPr>
          <a:xfrm rot="16200000">
            <a:off x="5930506" y="3820445"/>
            <a:ext cx="117371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latin typeface="HelveticaNeueLTStd-Cn"/>
              </a:rPr>
              <a:t>bo1982/Getty Images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4632FD21-0CE8-47AA-972E-0D070D9A0737}"/>
                  </a:ext>
                </a:extLst>
              </p:cNvPr>
              <p:cNvSpPr/>
              <p:nvPr/>
            </p:nvSpPr>
            <p:spPr>
              <a:xfrm>
                <a:off x="1043257" y="4571521"/>
                <a:ext cx="7057486" cy="1724090"/>
              </a:xfrm>
              <a:prstGeom prst="roundRect">
                <a:avLst/>
              </a:prstGeom>
              <a:solidFill>
                <a:srgbClr val="CCCCFF"/>
              </a:solidFill>
              <a:ln>
                <a:solidFill>
                  <a:srgbClr val="CCCC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344488" indent="-344488">
                  <a:lnSpc>
                    <a:spcPct val="114000"/>
                  </a:lnSpc>
                  <a:tabLst>
                    <a:tab pos="344488" algn="l"/>
                  </a:tabLst>
                </a:pPr>
                <a:r>
                  <a:rPr lang="en-US" sz="1400" dirty="0">
                    <a:latin typeface="Segoe Print" panose="02000600000000000000" pitchFamily="2" charset="0"/>
                  </a:rPr>
                  <a:t>(c) 	Because 100(0.84) = 84 ≥ 10 and 100(1 – 0.84) = 16 ≥ 10, the sampling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1400" dirty="0">
                    <a:latin typeface="Segoe Print" panose="02000600000000000000" pitchFamily="2" charset="0"/>
                  </a:rPr>
                  <a:t> is approximately Normal.</a:t>
                </a:r>
              </a:p>
              <a:p>
                <a:pPr marL="344488" indent="-344488">
                  <a:lnSpc>
                    <a:spcPct val="114000"/>
                  </a:lnSpc>
                  <a:tabLst>
                    <a:tab pos="344488" algn="l"/>
                  </a:tabLst>
                </a:pPr>
                <a:endParaRPr lang="en-US" sz="1400" dirty="0">
                  <a:latin typeface="Segoe Print" panose="02000600000000000000" pitchFamily="2" charset="0"/>
                </a:endParaRPr>
              </a:p>
              <a:p>
                <a:pPr marL="344488" indent="-344488">
                  <a:lnSpc>
                    <a:spcPct val="114000"/>
                  </a:lnSpc>
                  <a:tabLst>
                    <a:tab pos="344488" algn="l"/>
                  </a:tabLst>
                </a:pPr>
                <a:endParaRPr lang="en-US" sz="1400" dirty="0">
                  <a:latin typeface="Segoe Print" panose="02000600000000000000" pitchFamily="2" charset="0"/>
                </a:endParaRPr>
              </a:p>
              <a:p>
                <a:pPr marL="344488" indent="-344488">
                  <a:lnSpc>
                    <a:spcPct val="114000"/>
                  </a:lnSpc>
                  <a:tabLst>
                    <a:tab pos="344488" algn="l"/>
                  </a:tabLst>
                </a:pPr>
                <a:endParaRPr lang="en-US" sz="1400" dirty="0">
                  <a:latin typeface="Segoe Print" panose="02000600000000000000" pitchFamily="2" charset="0"/>
                </a:endParaRPr>
              </a:p>
              <a:p>
                <a:pPr marL="344488" indent="-344488">
                  <a:lnSpc>
                    <a:spcPct val="114000"/>
                  </a:lnSpc>
                  <a:tabLst>
                    <a:tab pos="344488" algn="l"/>
                  </a:tabLst>
                </a:pPr>
                <a:endParaRPr lang="en-US" sz="1400" dirty="0">
                  <a:latin typeface="Segoe Print" panose="02000600000000000000" pitchFamily="2" charset="0"/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4632FD21-0CE8-47AA-972E-0D070D9A07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257" y="4571521"/>
                <a:ext cx="7057486" cy="172409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CCCC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718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0DE792-1FCA-41DC-9B89-A37150EE28E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/>
                  <a:t>Using the Normal Approximation for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0DE792-1FCA-41DC-9B89-A37150EE28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18" t="-11966" b="-23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200D15D-FDCB-4060-B24D-7C93A51CEEE1}"/>
                  </a:ext>
                </a:extLst>
              </p:cNvPr>
              <p:cNvSpPr/>
              <p:nvPr/>
            </p:nvSpPr>
            <p:spPr>
              <a:xfrm>
                <a:off x="628650" y="1286420"/>
                <a:ext cx="6133381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latin typeface="ElectraLTStd-Regular"/>
                  </a:rPr>
                  <a:t>When the sample size is large enough for </a:t>
                </a:r>
                <a:r>
                  <a:rPr lang="en-US" sz="2000" i="1" dirty="0">
                    <a:latin typeface="ElectraLTStd-Cursive"/>
                  </a:rPr>
                  <a:t>np </a:t>
                </a:r>
                <a:r>
                  <a:rPr lang="en-US" sz="2000" dirty="0">
                    <a:latin typeface="ElectraLTStd-Regular"/>
                  </a:rPr>
                  <a:t>and </a:t>
                </a:r>
                <a:r>
                  <a:rPr lang="en-US" sz="2000" i="1" dirty="0">
                    <a:latin typeface="ElectraLTStd-Cursive"/>
                  </a:rPr>
                  <a:t>n</a:t>
                </a:r>
                <a:r>
                  <a:rPr lang="en-US" sz="2000" dirty="0">
                    <a:latin typeface="ElectraLTStd-Regular"/>
                  </a:rPr>
                  <a:t>(1 − </a:t>
                </a:r>
                <a:r>
                  <a:rPr lang="en-US" sz="2000" i="1" dirty="0">
                    <a:latin typeface="ElectraLTStd-Cursive"/>
                  </a:rPr>
                  <a:t>p</a:t>
                </a:r>
                <a:r>
                  <a:rPr lang="en-US" sz="2000" dirty="0">
                    <a:latin typeface="ElectraLTStd-Regular"/>
                  </a:rPr>
                  <a:t>) to both be at least 10 (the </a:t>
                </a:r>
                <a:r>
                  <a:rPr lang="en-US" sz="2000" i="1" dirty="0">
                    <a:latin typeface="ElectraLTStd-Cursive"/>
                  </a:rPr>
                  <a:t>Large Counts condition</a:t>
                </a:r>
                <a:r>
                  <a:rPr lang="en-US" sz="2000" dirty="0">
                    <a:latin typeface="ElectraLTStd-Regular"/>
                  </a:rPr>
                  <a:t>), the sampling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000" dirty="0">
                    <a:latin typeface="WWDOC11"/>
                  </a:rPr>
                  <a:t> </a:t>
                </a:r>
                <a:r>
                  <a:rPr lang="en-US" sz="2000" dirty="0">
                    <a:latin typeface="ElectraLTStd-Regular"/>
                  </a:rPr>
                  <a:t>is approximately Normal. </a:t>
                </a:r>
                <a:endParaRPr lang="en-US" sz="2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200D15D-FDCB-4060-B24D-7C93A51CEE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286420"/>
                <a:ext cx="6133381" cy="1015663"/>
              </a:xfrm>
              <a:prstGeom prst="rect">
                <a:avLst/>
              </a:prstGeom>
              <a:blipFill>
                <a:blip r:embed="rId3"/>
                <a:stretch>
                  <a:fillRect l="-994" t="-2994" r="-199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228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0DE792-1FCA-41DC-9B89-A37150EE28E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/>
                  <a:t>Using the Normal Approximation for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0DE792-1FCA-41DC-9B89-A37150EE28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18" t="-11966" b="-23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200D15D-FDCB-4060-B24D-7C93A51CEEE1}"/>
                  </a:ext>
                </a:extLst>
              </p:cNvPr>
              <p:cNvSpPr/>
              <p:nvPr/>
            </p:nvSpPr>
            <p:spPr>
              <a:xfrm>
                <a:off x="628650" y="1286420"/>
                <a:ext cx="6133381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latin typeface="ElectraLTStd-Regular"/>
                  </a:rPr>
                  <a:t>When the sample size is large enough for </a:t>
                </a:r>
                <a:r>
                  <a:rPr lang="en-US" sz="2000" i="1" dirty="0">
                    <a:latin typeface="ElectraLTStd-Cursive"/>
                  </a:rPr>
                  <a:t>np </a:t>
                </a:r>
                <a:r>
                  <a:rPr lang="en-US" sz="2000" dirty="0">
                    <a:latin typeface="ElectraLTStd-Regular"/>
                  </a:rPr>
                  <a:t>and </a:t>
                </a:r>
                <a:r>
                  <a:rPr lang="en-US" sz="2000" i="1" dirty="0">
                    <a:latin typeface="ElectraLTStd-Cursive"/>
                  </a:rPr>
                  <a:t>n</a:t>
                </a:r>
                <a:r>
                  <a:rPr lang="en-US" sz="2000" dirty="0">
                    <a:latin typeface="ElectraLTStd-Regular"/>
                  </a:rPr>
                  <a:t>(1 − </a:t>
                </a:r>
                <a:r>
                  <a:rPr lang="en-US" sz="2000" i="1" dirty="0">
                    <a:latin typeface="ElectraLTStd-Cursive"/>
                  </a:rPr>
                  <a:t>p</a:t>
                </a:r>
                <a:r>
                  <a:rPr lang="en-US" sz="2000" dirty="0">
                    <a:latin typeface="ElectraLTStd-Regular"/>
                  </a:rPr>
                  <a:t>) to both be at least 10 (the </a:t>
                </a:r>
                <a:r>
                  <a:rPr lang="en-US" sz="2000" i="1" dirty="0">
                    <a:latin typeface="ElectraLTStd-Cursive"/>
                  </a:rPr>
                  <a:t>Large Counts condition</a:t>
                </a:r>
                <a:r>
                  <a:rPr lang="en-US" sz="2000" dirty="0">
                    <a:latin typeface="ElectraLTStd-Regular"/>
                  </a:rPr>
                  <a:t>), the sampling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000" dirty="0">
                    <a:latin typeface="WWDOC11"/>
                  </a:rPr>
                  <a:t> </a:t>
                </a:r>
                <a:r>
                  <a:rPr lang="en-US" sz="2000" dirty="0">
                    <a:latin typeface="ElectraLTStd-Regular"/>
                  </a:rPr>
                  <a:t>is approximately Normal. </a:t>
                </a:r>
                <a:endParaRPr lang="en-US" sz="2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200D15D-FDCB-4060-B24D-7C93A51CEE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286420"/>
                <a:ext cx="6133381" cy="1015663"/>
              </a:xfrm>
              <a:prstGeom prst="rect">
                <a:avLst/>
              </a:prstGeom>
              <a:blipFill>
                <a:blip r:embed="rId3"/>
                <a:stretch>
                  <a:fillRect l="-994" t="-2994" r="-199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5EF9BF7-3331-43C8-8B76-D680DA575FAC}"/>
                  </a:ext>
                </a:extLst>
              </p:cNvPr>
              <p:cNvSpPr/>
              <p:nvPr/>
            </p:nvSpPr>
            <p:spPr>
              <a:xfrm>
                <a:off x="4572000" y="2998047"/>
                <a:ext cx="3943350" cy="16237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latin typeface="ElectraLTStd-Regular"/>
                  </a:rPr>
                  <a:t>In that case, we can use a Normal distribution to estimate the probability of obtaining an SRS in which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000" dirty="0">
                    <a:latin typeface="WWDOC11"/>
                  </a:rPr>
                  <a:t> </a:t>
                </a:r>
                <a:r>
                  <a:rPr lang="en-US" sz="2000" dirty="0">
                    <a:latin typeface="ElectraLTStd-Regular"/>
                  </a:rPr>
                  <a:t>lies in a specified interval of values.</a:t>
                </a:r>
                <a:endParaRPr lang="en-US" sz="20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5EF9BF7-3331-43C8-8B76-D680DA575F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998047"/>
                <a:ext cx="3943350" cy="1623739"/>
              </a:xfrm>
              <a:prstGeom prst="rect">
                <a:avLst/>
              </a:prstGeom>
              <a:blipFill>
                <a:blip r:embed="rId4"/>
                <a:stretch>
                  <a:fillRect l="-1546" t="-2256" r="-2318" b="-6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3FBDD3BC-3AE9-4A8C-8F13-D20DA92B10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" y="3025899"/>
            <a:ext cx="3827757" cy="305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0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0DE792-1FCA-41DC-9B89-A37150EE28E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/>
                  <a:t>The Sampling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0DE792-1FCA-41DC-9B89-A37150EE28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18" t="-11966" b="-23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160C2FAA-3C44-4026-87BF-4DA42BE5650D}"/>
              </a:ext>
            </a:extLst>
          </p:cNvPr>
          <p:cNvSpPr/>
          <p:nvPr/>
        </p:nvSpPr>
        <p:spPr>
          <a:xfrm>
            <a:off x="628650" y="1344927"/>
            <a:ext cx="7886700" cy="17851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sz="2000" b="1" dirty="0">
                <a:solidFill>
                  <a:srgbClr val="0070C0"/>
                </a:solidFill>
              </a:rPr>
              <a:t>Problem</a:t>
            </a:r>
            <a:r>
              <a:rPr lang="en-US" altLang="en-US" sz="2000" dirty="0"/>
              <a:t>: </a:t>
            </a:r>
            <a:r>
              <a:rPr lang="en-US" dirty="0"/>
              <a:t>A polling organization asks an SRS of 1500 first-year</a:t>
            </a:r>
            <a:br>
              <a:rPr lang="en-US" dirty="0"/>
            </a:br>
            <a:r>
              <a:rPr lang="en-US" dirty="0"/>
              <a:t>college students how far away their home is. Suppose that </a:t>
            </a:r>
            <a:br>
              <a:rPr lang="en-US" dirty="0"/>
            </a:br>
            <a:r>
              <a:rPr lang="en-US" dirty="0"/>
              <a:t>35% of all first-year students attend college within 50 miles </a:t>
            </a:r>
            <a:br>
              <a:rPr lang="en-US" dirty="0"/>
            </a:br>
            <a:r>
              <a:rPr lang="en-US" dirty="0"/>
              <a:t>of home. Find the probability that the random sample of 1500 </a:t>
            </a:r>
            <a:br>
              <a:rPr lang="en-US" dirty="0"/>
            </a:br>
            <a:r>
              <a:rPr lang="en-US" dirty="0"/>
              <a:t>students will give a result within 2 percentage points of the </a:t>
            </a:r>
            <a:br>
              <a:rPr lang="en-US" dirty="0"/>
            </a:br>
            <a:r>
              <a:rPr lang="en-US" dirty="0"/>
              <a:t>true value.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C12174-A07B-48D9-B719-D4550D5A4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0593" y="1344927"/>
            <a:ext cx="1286414" cy="17810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675836A-9426-4564-B28A-0F4B3904F06A}"/>
              </a:ext>
            </a:extLst>
          </p:cNvPr>
          <p:cNvSpPr/>
          <p:nvPr/>
        </p:nvSpPr>
        <p:spPr>
          <a:xfrm rot="16200000">
            <a:off x="7664932" y="2256326"/>
            <a:ext cx="137249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latin typeface="HelveticaNeueLTStd-Cn"/>
              </a:rPr>
              <a:t>Ivan </a:t>
            </a:r>
            <a:r>
              <a:rPr lang="en-US" sz="800" dirty="0" err="1">
                <a:latin typeface="HelveticaNeueLTStd-Cn"/>
              </a:rPr>
              <a:t>Vukovic</a:t>
            </a:r>
            <a:r>
              <a:rPr lang="en-US" sz="800" dirty="0">
                <a:latin typeface="HelveticaNeueLTStd-Cn"/>
              </a:rPr>
              <a:t>/Shutterstock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01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0DE792-1FCA-41DC-9B89-A37150EE28E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/>
                  <a:t>The Sampling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0DE792-1FCA-41DC-9B89-A37150EE28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18" t="-11966" b="-23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160C2FAA-3C44-4026-87BF-4DA42BE5650D}"/>
              </a:ext>
            </a:extLst>
          </p:cNvPr>
          <p:cNvSpPr/>
          <p:nvPr/>
        </p:nvSpPr>
        <p:spPr>
          <a:xfrm>
            <a:off x="628650" y="1344927"/>
            <a:ext cx="7886700" cy="17851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sz="2000" b="1" dirty="0">
                <a:solidFill>
                  <a:srgbClr val="0070C0"/>
                </a:solidFill>
              </a:rPr>
              <a:t>Problem</a:t>
            </a:r>
            <a:r>
              <a:rPr lang="en-US" altLang="en-US" sz="2000" dirty="0"/>
              <a:t>: </a:t>
            </a:r>
            <a:r>
              <a:rPr lang="en-US" dirty="0"/>
              <a:t>A polling organization asks an SRS of 1500 first-year</a:t>
            </a:r>
            <a:br>
              <a:rPr lang="en-US" dirty="0"/>
            </a:br>
            <a:r>
              <a:rPr lang="en-US" dirty="0"/>
              <a:t>college students how far away their home is. Suppose that </a:t>
            </a:r>
            <a:br>
              <a:rPr lang="en-US" dirty="0"/>
            </a:br>
            <a:r>
              <a:rPr lang="en-US" dirty="0"/>
              <a:t>35% of all first-year students attend college within 50 miles </a:t>
            </a:r>
            <a:br>
              <a:rPr lang="en-US" dirty="0"/>
            </a:br>
            <a:r>
              <a:rPr lang="en-US" dirty="0"/>
              <a:t>of home. Find the probability that the random sample of 1500 </a:t>
            </a:r>
            <a:br>
              <a:rPr lang="en-US" dirty="0"/>
            </a:br>
            <a:r>
              <a:rPr lang="en-US" dirty="0"/>
              <a:t>students will give a result within 2 percentage points of the </a:t>
            </a:r>
            <a:br>
              <a:rPr lang="en-US" dirty="0"/>
            </a:br>
            <a:r>
              <a:rPr lang="en-US" dirty="0"/>
              <a:t>true value.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4632FD21-0CE8-47AA-972E-0D070D9A0737}"/>
                  </a:ext>
                </a:extLst>
              </p:cNvPr>
              <p:cNvSpPr/>
              <p:nvPr/>
            </p:nvSpPr>
            <p:spPr>
              <a:xfrm>
                <a:off x="628651" y="3429000"/>
                <a:ext cx="7886700" cy="2831911"/>
              </a:xfrm>
              <a:prstGeom prst="roundRect">
                <a:avLst/>
              </a:prstGeom>
              <a:solidFill>
                <a:srgbClr val="CCCCFF"/>
              </a:solidFill>
              <a:ln>
                <a:solidFill>
                  <a:srgbClr val="CCCC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=0.35</m:t>
                      </m:r>
                    </m:oMath>
                  </m:oMathPara>
                </a14:m>
                <a:endParaRPr lang="en-US" sz="1400" dirty="0">
                  <a:latin typeface="Segoe Print" panose="02000600000000000000" pitchFamily="2" charset="0"/>
                </a:endParaRPr>
              </a:p>
              <a:p>
                <a:pPr>
                  <a:lnSpc>
                    <a:spcPct val="114000"/>
                  </a:lnSpc>
                </a:pPr>
                <a:endParaRPr lang="en-US" sz="1400" dirty="0">
                  <a:latin typeface="Segoe Print" panose="02000600000000000000" pitchFamily="2" charset="0"/>
                </a:endParaRPr>
              </a:p>
              <a:p>
                <a:pPr>
                  <a:lnSpc>
                    <a:spcPct val="114000"/>
                  </a:lnSpc>
                </a:pPr>
                <a:endParaRPr lang="en-US" sz="1400" dirty="0">
                  <a:latin typeface="Segoe Print" panose="02000600000000000000" pitchFamily="2" charset="0"/>
                </a:endParaRPr>
              </a:p>
              <a:p>
                <a:pPr>
                  <a:lnSpc>
                    <a:spcPct val="114000"/>
                  </a:lnSpc>
                </a:pPr>
                <a:endParaRPr lang="en-US" sz="1400" dirty="0">
                  <a:latin typeface="Segoe Print" panose="02000600000000000000" pitchFamily="2" charset="0"/>
                </a:endParaRPr>
              </a:p>
              <a:p>
                <a:pPr>
                  <a:lnSpc>
                    <a:spcPct val="114000"/>
                  </a:lnSpc>
                </a:pPr>
                <a:endParaRPr lang="en-US" sz="1400" dirty="0">
                  <a:latin typeface="Segoe Print" panose="02000600000000000000" pitchFamily="2" charset="0"/>
                </a:endParaRPr>
              </a:p>
              <a:p>
                <a:pPr>
                  <a:lnSpc>
                    <a:spcPct val="114000"/>
                  </a:lnSpc>
                </a:pPr>
                <a:endParaRPr lang="en-US" sz="1400" dirty="0">
                  <a:latin typeface="Segoe Print" panose="02000600000000000000" pitchFamily="2" charset="0"/>
                </a:endParaRPr>
              </a:p>
              <a:p>
                <a:pPr>
                  <a:lnSpc>
                    <a:spcPct val="114000"/>
                  </a:lnSpc>
                </a:pPr>
                <a:endParaRPr lang="en-US" sz="1400" dirty="0">
                  <a:latin typeface="Segoe Print" panose="02000600000000000000" pitchFamily="2" charset="0"/>
                </a:endParaRPr>
              </a:p>
              <a:p>
                <a:pPr>
                  <a:lnSpc>
                    <a:spcPct val="114000"/>
                  </a:lnSpc>
                </a:pPr>
                <a:endParaRPr lang="en-US" sz="1400" dirty="0">
                  <a:latin typeface="Segoe Print" panose="02000600000000000000" pitchFamily="2" charset="0"/>
                </a:endParaRPr>
              </a:p>
              <a:p>
                <a:pPr>
                  <a:lnSpc>
                    <a:spcPct val="114000"/>
                  </a:lnSpc>
                </a:pPr>
                <a:endParaRPr lang="en-US" sz="1400" dirty="0">
                  <a:latin typeface="Segoe Print" panose="02000600000000000000" pitchFamily="2" charset="0"/>
                </a:endParaRPr>
              </a:p>
              <a:p>
                <a:pPr marL="1147763" indent="-803275">
                  <a:lnSpc>
                    <a:spcPct val="114000"/>
                  </a:lnSpc>
                </a:pPr>
                <a:endParaRPr lang="en-US" sz="1400" b="1" dirty="0">
                  <a:latin typeface="Segoe Print" panose="02000600000000000000" pitchFamily="2" charset="0"/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4632FD21-0CE8-47AA-972E-0D070D9A07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1" y="3429000"/>
                <a:ext cx="7886700" cy="2831911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CCCC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30C12174-A07B-48D9-B719-D4550D5A46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0593" y="1344927"/>
            <a:ext cx="1286414" cy="17810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675836A-9426-4564-B28A-0F4B3904F06A}"/>
              </a:ext>
            </a:extLst>
          </p:cNvPr>
          <p:cNvSpPr/>
          <p:nvPr/>
        </p:nvSpPr>
        <p:spPr>
          <a:xfrm rot="16200000">
            <a:off x="7664932" y="2256326"/>
            <a:ext cx="137249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latin typeface="HelveticaNeueLTStd-Cn"/>
              </a:rPr>
              <a:t>Ivan </a:t>
            </a:r>
            <a:r>
              <a:rPr lang="en-US" sz="800" dirty="0" err="1">
                <a:latin typeface="HelveticaNeueLTStd-Cn"/>
              </a:rPr>
              <a:t>Vukovic</a:t>
            </a:r>
            <a:r>
              <a:rPr lang="en-US" sz="800" dirty="0">
                <a:latin typeface="HelveticaNeueLTStd-Cn"/>
              </a:rPr>
              <a:t>/Shutterstock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1CA0CA-3D73-44E2-994A-8EB8620112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190" y="3674852"/>
            <a:ext cx="3429710" cy="204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09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0DE792-1FCA-41DC-9B89-A37150EE28E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/>
                  <a:t>The Sampling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0DE792-1FCA-41DC-9B89-A37150EE28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18" t="-11966" b="-23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160C2FAA-3C44-4026-87BF-4DA42BE5650D}"/>
              </a:ext>
            </a:extLst>
          </p:cNvPr>
          <p:cNvSpPr/>
          <p:nvPr/>
        </p:nvSpPr>
        <p:spPr>
          <a:xfrm>
            <a:off x="628650" y="1344927"/>
            <a:ext cx="7886700" cy="17851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sz="2000" b="1" dirty="0">
                <a:solidFill>
                  <a:srgbClr val="0070C0"/>
                </a:solidFill>
              </a:rPr>
              <a:t>Problem</a:t>
            </a:r>
            <a:r>
              <a:rPr lang="en-US" altLang="en-US" sz="2000" dirty="0"/>
              <a:t>: </a:t>
            </a:r>
            <a:r>
              <a:rPr lang="en-US" dirty="0"/>
              <a:t>A polling organization asks an SRS of 1500 first-year</a:t>
            </a:r>
            <a:br>
              <a:rPr lang="en-US" dirty="0"/>
            </a:br>
            <a:r>
              <a:rPr lang="en-US" dirty="0"/>
              <a:t>college students how far away their home is. Suppose that </a:t>
            </a:r>
            <a:br>
              <a:rPr lang="en-US" dirty="0"/>
            </a:br>
            <a:r>
              <a:rPr lang="en-US" dirty="0"/>
              <a:t>35% of all first-year students attend college within 50 miles </a:t>
            </a:r>
            <a:br>
              <a:rPr lang="en-US" dirty="0"/>
            </a:br>
            <a:r>
              <a:rPr lang="en-US" dirty="0"/>
              <a:t>of home. Find the probability that the random sample of 1500 </a:t>
            </a:r>
            <a:br>
              <a:rPr lang="en-US" dirty="0"/>
            </a:br>
            <a:r>
              <a:rPr lang="en-US" dirty="0"/>
              <a:t>students will give a result within 2 percentage points of the </a:t>
            </a:r>
            <a:br>
              <a:rPr lang="en-US" dirty="0"/>
            </a:br>
            <a:r>
              <a:rPr lang="en-US" dirty="0"/>
              <a:t>true value.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4632FD21-0CE8-47AA-972E-0D070D9A0737}"/>
                  </a:ext>
                </a:extLst>
              </p:cNvPr>
              <p:cNvSpPr/>
              <p:nvPr/>
            </p:nvSpPr>
            <p:spPr>
              <a:xfrm>
                <a:off x="628651" y="3429000"/>
                <a:ext cx="7886700" cy="2841417"/>
              </a:xfrm>
              <a:prstGeom prst="roundRect">
                <a:avLst/>
              </a:prstGeom>
              <a:solidFill>
                <a:srgbClr val="CCCCFF"/>
              </a:solidFill>
              <a:ln>
                <a:solidFill>
                  <a:srgbClr val="CCCC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=0.35</m:t>
                      </m:r>
                    </m:oMath>
                  </m:oMathPara>
                </a14:m>
                <a:endParaRPr lang="en-US" sz="1400" dirty="0">
                  <a:latin typeface="Segoe Print" panose="02000600000000000000" pitchFamily="2" charset="0"/>
                </a:endParaRPr>
              </a:p>
              <a:p>
                <a:pPr>
                  <a:lnSpc>
                    <a:spcPct val="114000"/>
                  </a:lnSpc>
                </a:pPr>
                <a:endParaRPr lang="en-US" sz="1400" dirty="0">
                  <a:latin typeface="Segoe Print" panose="02000600000000000000" pitchFamily="2" charset="0"/>
                </a:endParaRPr>
              </a:p>
              <a:p>
                <a:pPr>
                  <a:lnSpc>
                    <a:spcPct val="114000"/>
                  </a:lnSpc>
                </a:pPr>
                <a:r>
                  <a:rPr lang="en-US" sz="1400" dirty="0">
                    <a:latin typeface="Segoe Print" panose="02000600000000000000" pitchFamily="2" charset="0"/>
                  </a:rPr>
                  <a:t>Assuming that 1500 &lt; 10% of all </a:t>
                </a:r>
                <a:br>
                  <a:rPr lang="en-US" sz="1400" dirty="0">
                    <a:latin typeface="Segoe Print" panose="02000600000000000000" pitchFamily="2" charset="0"/>
                  </a:rPr>
                </a:br>
                <a:r>
                  <a:rPr lang="en-US" sz="1400" dirty="0">
                    <a:latin typeface="Segoe Print" panose="02000600000000000000" pitchFamily="2" charset="0"/>
                  </a:rPr>
                  <a:t>first-year college students, </a:t>
                </a:r>
              </a:p>
              <a:p>
                <a:pPr>
                  <a:lnSpc>
                    <a:spcPct val="114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0.35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d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1500</m:t>
                            </m:r>
                          </m:den>
                        </m:f>
                      </m:e>
                    </m:ra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=0.0123</m:t>
                    </m:r>
                  </m:oMath>
                </a14:m>
                <a:r>
                  <a:rPr lang="en-US" sz="1400" dirty="0">
                    <a:latin typeface="Segoe Print" panose="02000600000000000000" pitchFamily="2" charset="0"/>
                  </a:rPr>
                  <a:t> </a:t>
                </a:r>
              </a:p>
              <a:p>
                <a:pPr>
                  <a:lnSpc>
                    <a:spcPct val="114000"/>
                  </a:lnSpc>
                </a:pPr>
                <a:endParaRPr lang="en-US" sz="1400" dirty="0">
                  <a:latin typeface="Segoe Print" panose="02000600000000000000" pitchFamily="2" charset="0"/>
                </a:endParaRPr>
              </a:p>
              <a:p>
                <a:pPr>
                  <a:lnSpc>
                    <a:spcPct val="114000"/>
                  </a:lnSpc>
                </a:pPr>
                <a:endParaRPr lang="en-US" sz="1400" dirty="0">
                  <a:latin typeface="Segoe Print" panose="02000600000000000000" pitchFamily="2" charset="0"/>
                </a:endParaRPr>
              </a:p>
              <a:p>
                <a:pPr>
                  <a:lnSpc>
                    <a:spcPct val="114000"/>
                  </a:lnSpc>
                </a:pPr>
                <a:endParaRPr lang="en-US" sz="1400" dirty="0">
                  <a:latin typeface="Segoe Print" panose="02000600000000000000" pitchFamily="2" charset="0"/>
                </a:endParaRPr>
              </a:p>
              <a:p>
                <a:pPr>
                  <a:lnSpc>
                    <a:spcPct val="114000"/>
                  </a:lnSpc>
                </a:pPr>
                <a:endParaRPr lang="en-US" sz="1400" dirty="0">
                  <a:latin typeface="Segoe Print" panose="02000600000000000000" pitchFamily="2" charset="0"/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4632FD21-0CE8-47AA-972E-0D070D9A07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1" y="3429000"/>
                <a:ext cx="7886700" cy="284141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CCCC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30C12174-A07B-48D9-B719-D4550D5A46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0593" y="1344927"/>
            <a:ext cx="1286414" cy="17810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675836A-9426-4564-B28A-0F4B3904F06A}"/>
              </a:ext>
            </a:extLst>
          </p:cNvPr>
          <p:cNvSpPr/>
          <p:nvPr/>
        </p:nvSpPr>
        <p:spPr>
          <a:xfrm rot="16200000">
            <a:off x="7664932" y="2256326"/>
            <a:ext cx="137249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latin typeface="HelveticaNeueLTStd-Cn"/>
              </a:rPr>
              <a:t>Ivan </a:t>
            </a:r>
            <a:r>
              <a:rPr lang="en-US" sz="800" dirty="0" err="1">
                <a:latin typeface="HelveticaNeueLTStd-Cn"/>
              </a:rPr>
              <a:t>Vukovic</a:t>
            </a:r>
            <a:r>
              <a:rPr lang="en-US" sz="800" dirty="0">
                <a:latin typeface="HelveticaNeueLTStd-Cn"/>
              </a:rPr>
              <a:t>/Shutterstock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1CA0CA-3D73-44E2-994A-8EB8620112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190" y="3674852"/>
            <a:ext cx="3429710" cy="204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61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0DE792-1FCA-41DC-9B89-A37150EE28E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/>
                  <a:t>The Sampling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0DE792-1FCA-41DC-9B89-A37150EE28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18" t="-11966" b="-23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69F2C1-7A59-474C-B4FB-558A58037D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8650" y="1382286"/>
                <a:ext cx="7886700" cy="101566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2000" dirty="0">
                    <a:latin typeface="+mn-lt"/>
                  </a:rPr>
                  <a:t>The </a:t>
                </a:r>
                <a:r>
                  <a:rPr lang="en-US" sz="2000" b="1" dirty="0">
                    <a:latin typeface="+mn-lt"/>
                  </a:rPr>
                  <a:t>sampling distribution of the sample proportion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</m:oMath>
                </a14:m>
                <a:r>
                  <a:rPr lang="en-US" sz="2000" b="1" dirty="0">
                    <a:latin typeface="+mn-lt"/>
                  </a:rPr>
                  <a:t> </a:t>
                </a:r>
                <a:r>
                  <a:rPr lang="en-US" sz="2000" dirty="0">
                    <a:latin typeface="+mn-lt"/>
                  </a:rPr>
                  <a:t>describes the distribution of values taken by the sample proportion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+mn-lt"/>
                  </a:rPr>
                  <a:t>in all possible samples of the same size from the same population.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69F2C1-7A59-474C-B4FB-558A58037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8650" y="1382286"/>
                <a:ext cx="7886700" cy="1015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642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0DE792-1FCA-41DC-9B89-A37150EE28E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/>
                  <a:t>The Sampling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0DE792-1FCA-41DC-9B89-A37150EE28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18" t="-11966" b="-23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160C2FAA-3C44-4026-87BF-4DA42BE5650D}"/>
              </a:ext>
            </a:extLst>
          </p:cNvPr>
          <p:cNvSpPr/>
          <p:nvPr/>
        </p:nvSpPr>
        <p:spPr>
          <a:xfrm>
            <a:off x="628650" y="1344927"/>
            <a:ext cx="7886700" cy="17851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sz="2000" b="1" dirty="0">
                <a:solidFill>
                  <a:srgbClr val="0070C0"/>
                </a:solidFill>
              </a:rPr>
              <a:t>Problem</a:t>
            </a:r>
            <a:r>
              <a:rPr lang="en-US" altLang="en-US" sz="2000" dirty="0"/>
              <a:t>: </a:t>
            </a:r>
            <a:r>
              <a:rPr lang="en-US" dirty="0"/>
              <a:t>A polling organization asks an SRS of 1500 first-year</a:t>
            </a:r>
            <a:br>
              <a:rPr lang="en-US" dirty="0"/>
            </a:br>
            <a:r>
              <a:rPr lang="en-US" dirty="0"/>
              <a:t>college students how far away their home is. Suppose that </a:t>
            </a:r>
            <a:br>
              <a:rPr lang="en-US" dirty="0"/>
            </a:br>
            <a:r>
              <a:rPr lang="en-US" dirty="0"/>
              <a:t>35% of all first-year students attend college within 50 miles </a:t>
            </a:r>
            <a:br>
              <a:rPr lang="en-US" dirty="0"/>
            </a:br>
            <a:r>
              <a:rPr lang="en-US" dirty="0"/>
              <a:t>of home. Find the probability that the random sample of 1500 </a:t>
            </a:r>
            <a:br>
              <a:rPr lang="en-US" dirty="0"/>
            </a:br>
            <a:r>
              <a:rPr lang="en-US" dirty="0"/>
              <a:t>students will give a result within 2 percentage points of the </a:t>
            </a:r>
            <a:br>
              <a:rPr lang="en-US" dirty="0"/>
            </a:br>
            <a:r>
              <a:rPr lang="en-US" dirty="0"/>
              <a:t>true value.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4632FD21-0CE8-47AA-972E-0D070D9A0737}"/>
                  </a:ext>
                </a:extLst>
              </p:cNvPr>
              <p:cNvSpPr/>
              <p:nvPr/>
            </p:nvSpPr>
            <p:spPr>
              <a:xfrm>
                <a:off x="628651" y="3429000"/>
                <a:ext cx="7886700" cy="2841417"/>
              </a:xfrm>
              <a:prstGeom prst="roundRect">
                <a:avLst/>
              </a:prstGeom>
              <a:solidFill>
                <a:srgbClr val="CCCCFF"/>
              </a:solidFill>
              <a:ln>
                <a:solidFill>
                  <a:srgbClr val="CCCC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=0.35</m:t>
                      </m:r>
                    </m:oMath>
                  </m:oMathPara>
                </a14:m>
                <a:endParaRPr lang="en-US" sz="1400" dirty="0">
                  <a:latin typeface="Segoe Print" panose="02000600000000000000" pitchFamily="2" charset="0"/>
                </a:endParaRPr>
              </a:p>
              <a:p>
                <a:pPr>
                  <a:lnSpc>
                    <a:spcPct val="114000"/>
                  </a:lnSpc>
                </a:pPr>
                <a:endParaRPr lang="en-US" sz="1400" dirty="0">
                  <a:latin typeface="Segoe Print" panose="02000600000000000000" pitchFamily="2" charset="0"/>
                </a:endParaRPr>
              </a:p>
              <a:p>
                <a:pPr>
                  <a:lnSpc>
                    <a:spcPct val="114000"/>
                  </a:lnSpc>
                </a:pPr>
                <a:r>
                  <a:rPr lang="en-US" sz="1400" dirty="0">
                    <a:latin typeface="Segoe Print" panose="02000600000000000000" pitchFamily="2" charset="0"/>
                  </a:rPr>
                  <a:t>Assuming that 1500 &lt; 10% of all </a:t>
                </a:r>
                <a:br>
                  <a:rPr lang="en-US" sz="1400" dirty="0">
                    <a:latin typeface="Segoe Print" panose="02000600000000000000" pitchFamily="2" charset="0"/>
                  </a:rPr>
                </a:br>
                <a:r>
                  <a:rPr lang="en-US" sz="1400" dirty="0">
                    <a:latin typeface="Segoe Print" panose="02000600000000000000" pitchFamily="2" charset="0"/>
                  </a:rPr>
                  <a:t>first-year college students, </a:t>
                </a:r>
              </a:p>
              <a:p>
                <a:pPr>
                  <a:lnSpc>
                    <a:spcPct val="114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0.35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d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1500</m:t>
                            </m:r>
                          </m:den>
                        </m:f>
                      </m:e>
                    </m:ra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=0.0123</m:t>
                    </m:r>
                  </m:oMath>
                </a14:m>
                <a:r>
                  <a:rPr lang="en-US" sz="1400" dirty="0">
                    <a:latin typeface="Segoe Print" panose="02000600000000000000" pitchFamily="2" charset="0"/>
                  </a:rPr>
                  <a:t> </a:t>
                </a:r>
              </a:p>
              <a:p>
                <a:pPr>
                  <a:lnSpc>
                    <a:spcPct val="114000"/>
                  </a:lnSpc>
                </a:pPr>
                <a:endParaRPr lang="en-US" sz="1400" dirty="0">
                  <a:latin typeface="Segoe Print" panose="02000600000000000000" pitchFamily="2" charset="0"/>
                </a:endParaRPr>
              </a:p>
              <a:p>
                <a:pPr>
                  <a:lnSpc>
                    <a:spcPct val="114000"/>
                  </a:lnSpc>
                </a:pPr>
                <a:r>
                  <a:rPr lang="en-US" sz="1400" dirty="0">
                    <a:latin typeface="Segoe Print" panose="02000600000000000000" pitchFamily="2" charset="0"/>
                  </a:rPr>
                  <a:t>Because </a:t>
                </a:r>
                <a:r>
                  <a:rPr lang="en-US" sz="1400" i="1" dirty="0">
                    <a:latin typeface="Segoe Print" panose="02000600000000000000" pitchFamily="2" charset="0"/>
                  </a:rPr>
                  <a:t>np</a:t>
                </a:r>
                <a:r>
                  <a:rPr lang="en-US" sz="1400" dirty="0">
                    <a:latin typeface="Segoe Print" panose="02000600000000000000" pitchFamily="2" charset="0"/>
                  </a:rPr>
                  <a:t> = 1500(0.35) = 525 ≥ 10 </a:t>
                </a:r>
                <a:br>
                  <a:rPr lang="en-US" sz="1400" dirty="0">
                    <a:latin typeface="Segoe Print" panose="02000600000000000000" pitchFamily="2" charset="0"/>
                  </a:rPr>
                </a:br>
                <a:r>
                  <a:rPr lang="en-US" sz="1400" dirty="0">
                    <a:latin typeface="Segoe Print" panose="02000600000000000000" pitchFamily="2" charset="0"/>
                  </a:rPr>
                  <a:t>and n(1 – p) = 1500(0.65) = 975 ≥ 10, </a:t>
                </a:r>
                <a:br>
                  <a:rPr lang="en-US" sz="1400" dirty="0">
                    <a:latin typeface="Segoe Print" panose="02000600000000000000" pitchFamily="2" charset="0"/>
                  </a:rPr>
                </a:br>
                <a:r>
                  <a:rPr lang="en-US" sz="1400" dirty="0">
                    <a:latin typeface="Segoe Print" panose="02000600000000000000" pitchFamily="2" charset="0"/>
                  </a:rPr>
                  <a:t>the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sz="1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>
                    <a:latin typeface="Segoe Print" panose="02000600000000000000" pitchFamily="2" charset="0"/>
                  </a:rPr>
                  <a:t> is approximately Normal.</a:t>
                </a: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4632FD21-0CE8-47AA-972E-0D070D9A07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1" y="3429000"/>
                <a:ext cx="7886700" cy="284141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CCCC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30C12174-A07B-48D9-B719-D4550D5A46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0593" y="1344927"/>
            <a:ext cx="1286414" cy="17810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675836A-9426-4564-B28A-0F4B3904F06A}"/>
              </a:ext>
            </a:extLst>
          </p:cNvPr>
          <p:cNvSpPr/>
          <p:nvPr/>
        </p:nvSpPr>
        <p:spPr>
          <a:xfrm rot="16200000">
            <a:off x="7664932" y="2256326"/>
            <a:ext cx="137249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latin typeface="HelveticaNeueLTStd-Cn"/>
              </a:rPr>
              <a:t>Ivan </a:t>
            </a:r>
            <a:r>
              <a:rPr lang="en-US" sz="800" dirty="0" err="1">
                <a:latin typeface="HelveticaNeueLTStd-Cn"/>
              </a:rPr>
              <a:t>Vukovic</a:t>
            </a:r>
            <a:r>
              <a:rPr lang="en-US" sz="800" dirty="0">
                <a:latin typeface="HelveticaNeueLTStd-Cn"/>
              </a:rPr>
              <a:t>/Shutterstock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1CA0CA-3D73-44E2-994A-8EB8620112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190" y="3674852"/>
            <a:ext cx="3429710" cy="204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32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0DE792-1FCA-41DC-9B89-A37150EE28E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/>
                  <a:t>The Sampling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0DE792-1FCA-41DC-9B89-A37150EE28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18" t="-11966" b="-23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160C2FAA-3C44-4026-87BF-4DA42BE5650D}"/>
              </a:ext>
            </a:extLst>
          </p:cNvPr>
          <p:cNvSpPr/>
          <p:nvPr/>
        </p:nvSpPr>
        <p:spPr>
          <a:xfrm>
            <a:off x="628650" y="1344927"/>
            <a:ext cx="7886700" cy="17851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sz="2000" b="1" dirty="0">
                <a:solidFill>
                  <a:srgbClr val="0070C0"/>
                </a:solidFill>
              </a:rPr>
              <a:t>Problem</a:t>
            </a:r>
            <a:r>
              <a:rPr lang="en-US" altLang="en-US" sz="2000" dirty="0"/>
              <a:t>: </a:t>
            </a:r>
            <a:r>
              <a:rPr lang="en-US" dirty="0"/>
              <a:t>A polling organization asks an SRS of 1500 first-year</a:t>
            </a:r>
            <a:br>
              <a:rPr lang="en-US" dirty="0"/>
            </a:br>
            <a:r>
              <a:rPr lang="en-US" dirty="0"/>
              <a:t>college students how far away their home is. Suppose that </a:t>
            </a:r>
            <a:br>
              <a:rPr lang="en-US" dirty="0"/>
            </a:br>
            <a:r>
              <a:rPr lang="en-US" dirty="0"/>
              <a:t>35% of all first-year students attend college within 50 miles </a:t>
            </a:r>
            <a:br>
              <a:rPr lang="en-US" dirty="0"/>
            </a:br>
            <a:r>
              <a:rPr lang="en-US" dirty="0"/>
              <a:t>of home. Find the probability that the random sample of 1500 </a:t>
            </a:r>
            <a:br>
              <a:rPr lang="en-US" dirty="0"/>
            </a:br>
            <a:r>
              <a:rPr lang="en-US" dirty="0"/>
              <a:t>students will give a result within 2 percentage points of the </a:t>
            </a:r>
            <a:br>
              <a:rPr lang="en-US" dirty="0"/>
            </a:br>
            <a:r>
              <a:rPr lang="en-US" dirty="0"/>
              <a:t>true value.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2A5CA4-C731-477B-B138-5B2826991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0593" y="1344927"/>
            <a:ext cx="1286414" cy="1781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2B1EAA6-08CF-41ED-9CF3-4B087E19249B}"/>
              </a:ext>
            </a:extLst>
          </p:cNvPr>
          <p:cNvSpPr/>
          <p:nvPr/>
        </p:nvSpPr>
        <p:spPr>
          <a:xfrm rot="16200000">
            <a:off x="7664932" y="2256326"/>
            <a:ext cx="137249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latin typeface="HelveticaNeueLTStd-Cn"/>
              </a:rPr>
              <a:t>Ivan </a:t>
            </a:r>
            <a:r>
              <a:rPr lang="en-US" sz="800" dirty="0" err="1">
                <a:latin typeface="HelveticaNeueLTStd-Cn"/>
              </a:rPr>
              <a:t>Vukovic</a:t>
            </a:r>
            <a:r>
              <a:rPr lang="en-US" sz="800" dirty="0">
                <a:latin typeface="HelveticaNeueLTStd-Cn"/>
              </a:rPr>
              <a:t>/Shutterstock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9FBEBD35-0973-42C1-982F-993A085185F6}"/>
                  </a:ext>
                </a:extLst>
              </p:cNvPr>
              <p:cNvSpPr/>
              <p:nvPr/>
            </p:nvSpPr>
            <p:spPr>
              <a:xfrm>
                <a:off x="628651" y="3429000"/>
                <a:ext cx="7886700" cy="2812614"/>
              </a:xfrm>
              <a:prstGeom prst="roundRect">
                <a:avLst/>
              </a:prstGeom>
              <a:solidFill>
                <a:srgbClr val="CCCCFF"/>
              </a:solidFill>
              <a:ln>
                <a:solidFill>
                  <a:srgbClr val="CCCC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400050" indent="-400050">
                  <a:lnSpc>
                    <a:spcPct val="114000"/>
                  </a:lnSpc>
                  <a:buAutoNum type="romanLcParenBoth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0.33−0.35</m:t>
                        </m:r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0.0123</m:t>
                        </m:r>
                      </m:den>
                    </m:f>
                    <m:r>
                      <a:rPr lang="en-US" sz="1400" i="1">
                        <a:latin typeface="Cambria Math" panose="02040503050406030204" pitchFamily="18" charset="0"/>
                      </a:rPr>
                      <m:t>=−1.63</m:t>
                    </m:r>
                  </m:oMath>
                </a14:m>
                <a:r>
                  <a:rPr lang="en-US" sz="1400" dirty="0">
                    <a:latin typeface="Segoe Print" panose="02000600000000000000" pitchFamily="2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0.37−0.35</m:t>
                        </m:r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0.0123</m:t>
                        </m:r>
                      </m:den>
                    </m:f>
                    <m:r>
                      <a:rPr lang="en-US" sz="1400" i="1">
                        <a:latin typeface="Cambria Math" panose="02040503050406030204" pitchFamily="18" charset="0"/>
                      </a:rPr>
                      <m:t>=1.63</m:t>
                    </m:r>
                  </m:oMath>
                </a14:m>
                <a:endParaRPr lang="en-US" sz="1400" dirty="0">
                  <a:latin typeface="Segoe Print" panose="02000600000000000000" pitchFamily="2" charset="0"/>
                </a:endParaRPr>
              </a:p>
              <a:p>
                <a:pPr>
                  <a:lnSpc>
                    <a:spcPct val="114000"/>
                  </a:lnSpc>
                </a:pPr>
                <a:endParaRPr lang="en-US" sz="800" dirty="0">
                  <a:latin typeface="Segoe Print" panose="02000600000000000000" pitchFamily="2" charset="0"/>
                </a:endParaRPr>
              </a:p>
              <a:p>
                <a:pPr>
                  <a:lnSpc>
                    <a:spcPct val="114000"/>
                  </a:lnSpc>
                </a:pPr>
                <a:r>
                  <a:rPr lang="en-US" sz="1400" dirty="0">
                    <a:latin typeface="Segoe Print" panose="02000600000000000000" pitchFamily="2" charset="0"/>
                  </a:rPr>
                  <a:t>Using Table A: P(–1.63 ≤ z ≤ 1.63) = 0.8968</a:t>
                </a:r>
              </a:p>
              <a:p>
                <a:pPr>
                  <a:lnSpc>
                    <a:spcPct val="114000"/>
                  </a:lnSpc>
                </a:pPr>
                <a:endParaRPr lang="en-US" sz="1400" dirty="0">
                  <a:latin typeface="Segoe Print" panose="02000600000000000000" pitchFamily="2" charset="0"/>
                </a:endParaRPr>
              </a:p>
              <a:p>
                <a:pPr>
                  <a:lnSpc>
                    <a:spcPct val="114000"/>
                  </a:lnSpc>
                </a:pPr>
                <a:endParaRPr lang="en-US" sz="1400" dirty="0">
                  <a:latin typeface="Segoe Print" panose="02000600000000000000" pitchFamily="2" charset="0"/>
                </a:endParaRPr>
              </a:p>
              <a:p>
                <a:pPr>
                  <a:lnSpc>
                    <a:spcPct val="114000"/>
                  </a:lnSpc>
                </a:pPr>
                <a:endParaRPr lang="en-US" sz="1400" dirty="0">
                  <a:latin typeface="Segoe Print" panose="02000600000000000000" pitchFamily="2" charset="0"/>
                </a:endParaRPr>
              </a:p>
              <a:p>
                <a:pPr>
                  <a:lnSpc>
                    <a:spcPct val="114000"/>
                  </a:lnSpc>
                </a:pPr>
                <a:endParaRPr lang="en-US" sz="1400" dirty="0">
                  <a:latin typeface="Segoe Print" panose="02000600000000000000" pitchFamily="2" charset="0"/>
                </a:endParaRPr>
              </a:p>
              <a:p>
                <a:pPr>
                  <a:lnSpc>
                    <a:spcPct val="114000"/>
                  </a:lnSpc>
                </a:pPr>
                <a:endParaRPr lang="en-US" sz="1400" dirty="0">
                  <a:latin typeface="Segoe Print" panose="02000600000000000000" pitchFamily="2" charset="0"/>
                </a:endParaRPr>
              </a:p>
              <a:p>
                <a:pPr>
                  <a:lnSpc>
                    <a:spcPct val="114000"/>
                  </a:lnSpc>
                </a:pPr>
                <a:endParaRPr lang="en-US" sz="1400" dirty="0">
                  <a:latin typeface="Segoe Print" panose="02000600000000000000" pitchFamily="2" charset="0"/>
                </a:endParaRPr>
              </a:p>
              <a:p>
                <a:pPr>
                  <a:lnSpc>
                    <a:spcPct val="114000"/>
                  </a:lnSpc>
                </a:pPr>
                <a:endParaRPr lang="en-US" sz="1400" dirty="0">
                  <a:latin typeface="Segoe Print" panose="02000600000000000000" pitchFamily="2" charset="0"/>
                </a:endParaRPr>
              </a:p>
            </p:txBody>
          </p:sp>
        </mc:Choice>
        <mc:Fallback xmlns="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9FBEBD35-0973-42C1-982F-993A085185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1" y="3429000"/>
                <a:ext cx="7886700" cy="281261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CCCC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6241E4C7-F67E-4976-ADF2-2D964EE509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190" y="3674852"/>
            <a:ext cx="3429710" cy="204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97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0DE792-1FCA-41DC-9B89-A37150EE28E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/>
                  <a:t>The Sampling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0DE792-1FCA-41DC-9B89-A37150EE28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18" t="-11966" b="-23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160C2FAA-3C44-4026-87BF-4DA42BE5650D}"/>
              </a:ext>
            </a:extLst>
          </p:cNvPr>
          <p:cNvSpPr/>
          <p:nvPr/>
        </p:nvSpPr>
        <p:spPr>
          <a:xfrm>
            <a:off x="628650" y="1344927"/>
            <a:ext cx="7886700" cy="17851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sz="2000" b="1" dirty="0">
                <a:solidFill>
                  <a:srgbClr val="0070C0"/>
                </a:solidFill>
              </a:rPr>
              <a:t>Problem</a:t>
            </a:r>
            <a:r>
              <a:rPr lang="en-US" altLang="en-US" sz="2000" dirty="0"/>
              <a:t>: </a:t>
            </a:r>
            <a:r>
              <a:rPr lang="en-US" dirty="0"/>
              <a:t>A polling organization asks an SRS of 1500 first-year</a:t>
            </a:r>
            <a:br>
              <a:rPr lang="en-US" dirty="0"/>
            </a:br>
            <a:r>
              <a:rPr lang="en-US" dirty="0"/>
              <a:t>college students how far away their home is. Suppose that </a:t>
            </a:r>
            <a:br>
              <a:rPr lang="en-US" dirty="0"/>
            </a:br>
            <a:r>
              <a:rPr lang="en-US" dirty="0"/>
              <a:t>35% of all first-year students attend college within 50 miles </a:t>
            </a:r>
            <a:br>
              <a:rPr lang="en-US" dirty="0"/>
            </a:br>
            <a:r>
              <a:rPr lang="en-US" dirty="0"/>
              <a:t>of home. Find the probability that the random sample of 1500 </a:t>
            </a:r>
            <a:br>
              <a:rPr lang="en-US" dirty="0"/>
            </a:br>
            <a:r>
              <a:rPr lang="en-US" dirty="0"/>
              <a:t>students will give a result within 2 percentage points of the </a:t>
            </a:r>
            <a:br>
              <a:rPr lang="en-US" dirty="0"/>
            </a:br>
            <a:r>
              <a:rPr lang="en-US" dirty="0"/>
              <a:t>true value.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2A5CA4-C731-477B-B138-5B2826991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0593" y="1344927"/>
            <a:ext cx="1286414" cy="1781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2B1EAA6-08CF-41ED-9CF3-4B087E19249B}"/>
              </a:ext>
            </a:extLst>
          </p:cNvPr>
          <p:cNvSpPr/>
          <p:nvPr/>
        </p:nvSpPr>
        <p:spPr>
          <a:xfrm rot="16200000">
            <a:off x="7664932" y="2256326"/>
            <a:ext cx="137249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latin typeface="HelveticaNeueLTStd-Cn"/>
              </a:rPr>
              <a:t>Ivan </a:t>
            </a:r>
            <a:r>
              <a:rPr lang="en-US" sz="800" dirty="0" err="1">
                <a:latin typeface="HelveticaNeueLTStd-Cn"/>
              </a:rPr>
              <a:t>Vukovic</a:t>
            </a:r>
            <a:r>
              <a:rPr lang="en-US" sz="800" dirty="0">
                <a:latin typeface="HelveticaNeueLTStd-Cn"/>
              </a:rPr>
              <a:t>/Shutterstock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9FBEBD35-0973-42C1-982F-993A085185F6}"/>
                  </a:ext>
                </a:extLst>
              </p:cNvPr>
              <p:cNvSpPr/>
              <p:nvPr/>
            </p:nvSpPr>
            <p:spPr>
              <a:xfrm>
                <a:off x="628651" y="3429000"/>
                <a:ext cx="7886700" cy="2812614"/>
              </a:xfrm>
              <a:prstGeom prst="roundRect">
                <a:avLst/>
              </a:prstGeom>
              <a:solidFill>
                <a:srgbClr val="CCCCFF"/>
              </a:solidFill>
              <a:ln>
                <a:solidFill>
                  <a:srgbClr val="CCCC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400050" indent="-400050">
                  <a:lnSpc>
                    <a:spcPct val="114000"/>
                  </a:lnSpc>
                  <a:buAutoNum type="romanLcParenBoth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0.33−0.35</m:t>
                        </m:r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0.0123</m:t>
                        </m:r>
                      </m:den>
                    </m:f>
                    <m:r>
                      <a:rPr lang="en-US" sz="1400" i="1">
                        <a:latin typeface="Cambria Math" panose="02040503050406030204" pitchFamily="18" charset="0"/>
                      </a:rPr>
                      <m:t>=−1.63</m:t>
                    </m:r>
                  </m:oMath>
                </a14:m>
                <a:r>
                  <a:rPr lang="en-US" sz="1400" dirty="0">
                    <a:latin typeface="Segoe Print" panose="02000600000000000000" pitchFamily="2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0.37−0.35</m:t>
                        </m:r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0.0123</m:t>
                        </m:r>
                      </m:den>
                    </m:f>
                    <m:r>
                      <a:rPr lang="en-US" sz="1400" i="1">
                        <a:latin typeface="Cambria Math" panose="02040503050406030204" pitchFamily="18" charset="0"/>
                      </a:rPr>
                      <m:t>=1.63</m:t>
                    </m:r>
                  </m:oMath>
                </a14:m>
                <a:endParaRPr lang="en-US" sz="1400" dirty="0">
                  <a:latin typeface="Segoe Print" panose="02000600000000000000" pitchFamily="2" charset="0"/>
                </a:endParaRPr>
              </a:p>
              <a:p>
                <a:pPr>
                  <a:lnSpc>
                    <a:spcPct val="114000"/>
                  </a:lnSpc>
                </a:pPr>
                <a:endParaRPr lang="en-US" sz="800" dirty="0">
                  <a:latin typeface="Segoe Print" panose="02000600000000000000" pitchFamily="2" charset="0"/>
                </a:endParaRPr>
              </a:p>
              <a:p>
                <a:pPr>
                  <a:lnSpc>
                    <a:spcPct val="114000"/>
                  </a:lnSpc>
                </a:pPr>
                <a:r>
                  <a:rPr lang="en-US" sz="1400" dirty="0">
                    <a:latin typeface="Segoe Print" panose="02000600000000000000" pitchFamily="2" charset="0"/>
                  </a:rPr>
                  <a:t>Using Table A: P(–1.63 ≤ z ≤ 1.63) = 0.8968</a:t>
                </a:r>
              </a:p>
              <a:p>
                <a:pPr>
                  <a:lnSpc>
                    <a:spcPct val="114000"/>
                  </a:lnSpc>
                </a:pPr>
                <a:r>
                  <a:rPr lang="en-US" sz="1400" dirty="0">
                    <a:latin typeface="Segoe Print" panose="02000600000000000000" pitchFamily="2" charset="0"/>
                  </a:rPr>
                  <a:t>Using technology: </a:t>
                </a:r>
              </a:p>
              <a:p>
                <a:pPr>
                  <a:lnSpc>
                    <a:spcPct val="114000"/>
                  </a:lnSpc>
                </a:pPr>
                <a:r>
                  <a:rPr lang="en-US" sz="1400" dirty="0" err="1">
                    <a:latin typeface="Segoe Print" panose="02000600000000000000" pitchFamily="2" charset="0"/>
                  </a:rPr>
                  <a:t>normalcdf</a:t>
                </a:r>
                <a:r>
                  <a:rPr lang="en-US" sz="1400" dirty="0">
                    <a:latin typeface="Segoe Print" panose="02000600000000000000" pitchFamily="2" charset="0"/>
                  </a:rPr>
                  <a:t> (lower:21.63, upper:1.63, mean:0, SD:1)</a:t>
                </a:r>
              </a:p>
              <a:p>
                <a:pPr marL="914400">
                  <a:lnSpc>
                    <a:spcPct val="114000"/>
                  </a:lnSpc>
                </a:pPr>
                <a:r>
                  <a:rPr lang="en-US" sz="1400" dirty="0">
                    <a:latin typeface="Segoe Print" panose="02000600000000000000" pitchFamily="2" charset="0"/>
                  </a:rPr>
                  <a:t>= 0.8969</a:t>
                </a:r>
              </a:p>
              <a:p>
                <a:pPr>
                  <a:lnSpc>
                    <a:spcPct val="114000"/>
                  </a:lnSpc>
                </a:pPr>
                <a:endParaRPr lang="en-US" sz="1400" dirty="0">
                  <a:latin typeface="Segoe Print" panose="02000600000000000000" pitchFamily="2" charset="0"/>
                </a:endParaRPr>
              </a:p>
              <a:p>
                <a:pPr>
                  <a:lnSpc>
                    <a:spcPct val="114000"/>
                  </a:lnSpc>
                </a:pPr>
                <a:endParaRPr lang="en-US" sz="1400" dirty="0">
                  <a:latin typeface="Segoe Print" panose="02000600000000000000" pitchFamily="2" charset="0"/>
                </a:endParaRPr>
              </a:p>
              <a:p>
                <a:pPr>
                  <a:lnSpc>
                    <a:spcPct val="114000"/>
                  </a:lnSpc>
                </a:pPr>
                <a:endParaRPr lang="en-US" sz="1400" dirty="0">
                  <a:latin typeface="Segoe Print" panose="02000600000000000000" pitchFamily="2" charset="0"/>
                </a:endParaRPr>
              </a:p>
              <a:p>
                <a:pPr>
                  <a:lnSpc>
                    <a:spcPct val="114000"/>
                  </a:lnSpc>
                </a:pPr>
                <a:endParaRPr lang="en-US" sz="1400" dirty="0">
                  <a:latin typeface="Segoe Print" panose="02000600000000000000" pitchFamily="2" charset="0"/>
                </a:endParaRPr>
              </a:p>
            </p:txBody>
          </p:sp>
        </mc:Choice>
        <mc:Fallback xmlns="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9FBEBD35-0973-42C1-982F-993A085185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1" y="3429000"/>
                <a:ext cx="7886700" cy="281261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CCCC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6241E4C7-F67E-4976-ADF2-2D964EE509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190" y="3674852"/>
            <a:ext cx="3429710" cy="204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0DE792-1FCA-41DC-9B89-A37150EE28E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/>
                  <a:t>The Sampling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0DE792-1FCA-41DC-9B89-A37150EE28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18" t="-11966" b="-23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160C2FAA-3C44-4026-87BF-4DA42BE5650D}"/>
              </a:ext>
            </a:extLst>
          </p:cNvPr>
          <p:cNvSpPr/>
          <p:nvPr/>
        </p:nvSpPr>
        <p:spPr>
          <a:xfrm>
            <a:off x="628650" y="1344927"/>
            <a:ext cx="7886700" cy="17851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sz="2000" b="1" dirty="0">
                <a:solidFill>
                  <a:srgbClr val="0070C0"/>
                </a:solidFill>
              </a:rPr>
              <a:t>Problem</a:t>
            </a:r>
            <a:r>
              <a:rPr lang="en-US" altLang="en-US" sz="2000" dirty="0"/>
              <a:t>: </a:t>
            </a:r>
            <a:r>
              <a:rPr lang="en-US" dirty="0"/>
              <a:t>A polling organization asks an SRS of 1500 first-year</a:t>
            </a:r>
            <a:br>
              <a:rPr lang="en-US" dirty="0"/>
            </a:br>
            <a:r>
              <a:rPr lang="en-US" dirty="0"/>
              <a:t>college students how far away their home is. Suppose that </a:t>
            </a:r>
            <a:br>
              <a:rPr lang="en-US" dirty="0"/>
            </a:br>
            <a:r>
              <a:rPr lang="en-US" dirty="0"/>
              <a:t>35% of all first-year students attend college within 50 miles </a:t>
            </a:r>
            <a:br>
              <a:rPr lang="en-US" dirty="0"/>
            </a:br>
            <a:r>
              <a:rPr lang="en-US" dirty="0"/>
              <a:t>of home. Find the probability that the random sample of 1500 </a:t>
            </a:r>
            <a:br>
              <a:rPr lang="en-US" dirty="0"/>
            </a:br>
            <a:r>
              <a:rPr lang="en-US" dirty="0"/>
              <a:t>students will give a result within 2 percentage points of the </a:t>
            </a:r>
            <a:br>
              <a:rPr lang="en-US" dirty="0"/>
            </a:br>
            <a:r>
              <a:rPr lang="en-US" dirty="0"/>
              <a:t>true value.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2A5CA4-C731-477B-B138-5B2826991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0593" y="1344927"/>
            <a:ext cx="1286414" cy="1781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2B1EAA6-08CF-41ED-9CF3-4B087E19249B}"/>
              </a:ext>
            </a:extLst>
          </p:cNvPr>
          <p:cNvSpPr/>
          <p:nvPr/>
        </p:nvSpPr>
        <p:spPr>
          <a:xfrm rot="16200000">
            <a:off x="7664932" y="2256326"/>
            <a:ext cx="137249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latin typeface="HelveticaNeueLTStd-Cn"/>
              </a:rPr>
              <a:t>Ivan </a:t>
            </a:r>
            <a:r>
              <a:rPr lang="en-US" sz="800" dirty="0" err="1">
                <a:latin typeface="HelveticaNeueLTStd-Cn"/>
              </a:rPr>
              <a:t>Vukovic</a:t>
            </a:r>
            <a:r>
              <a:rPr lang="en-US" sz="800" dirty="0">
                <a:latin typeface="HelveticaNeueLTStd-Cn"/>
              </a:rPr>
              <a:t>/Shutterstock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9FBEBD35-0973-42C1-982F-993A085185F6}"/>
                  </a:ext>
                </a:extLst>
              </p:cNvPr>
              <p:cNvSpPr/>
              <p:nvPr/>
            </p:nvSpPr>
            <p:spPr>
              <a:xfrm>
                <a:off x="628651" y="3429000"/>
                <a:ext cx="7886700" cy="2812614"/>
              </a:xfrm>
              <a:prstGeom prst="roundRect">
                <a:avLst/>
              </a:prstGeom>
              <a:solidFill>
                <a:srgbClr val="CCCCFF"/>
              </a:solidFill>
              <a:ln>
                <a:solidFill>
                  <a:srgbClr val="CCCC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400050" indent="-400050">
                  <a:lnSpc>
                    <a:spcPct val="114000"/>
                  </a:lnSpc>
                  <a:buAutoNum type="romanLcParenBoth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0.33−0.35</m:t>
                        </m:r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0.0123</m:t>
                        </m:r>
                      </m:den>
                    </m:f>
                    <m:r>
                      <a:rPr lang="en-US" sz="1400" i="1">
                        <a:latin typeface="Cambria Math" panose="02040503050406030204" pitchFamily="18" charset="0"/>
                      </a:rPr>
                      <m:t>=−1.63</m:t>
                    </m:r>
                  </m:oMath>
                </a14:m>
                <a:r>
                  <a:rPr lang="en-US" sz="1400" dirty="0">
                    <a:latin typeface="Segoe Print" panose="02000600000000000000" pitchFamily="2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0.37−0.35</m:t>
                        </m:r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0.0123</m:t>
                        </m:r>
                      </m:den>
                    </m:f>
                    <m:r>
                      <a:rPr lang="en-US" sz="1400" i="1">
                        <a:latin typeface="Cambria Math" panose="02040503050406030204" pitchFamily="18" charset="0"/>
                      </a:rPr>
                      <m:t>=1.63</m:t>
                    </m:r>
                  </m:oMath>
                </a14:m>
                <a:endParaRPr lang="en-US" sz="1400" dirty="0">
                  <a:latin typeface="Segoe Print" panose="02000600000000000000" pitchFamily="2" charset="0"/>
                </a:endParaRPr>
              </a:p>
              <a:p>
                <a:pPr>
                  <a:lnSpc>
                    <a:spcPct val="114000"/>
                  </a:lnSpc>
                </a:pPr>
                <a:endParaRPr lang="en-US" sz="800" dirty="0">
                  <a:latin typeface="Segoe Print" panose="02000600000000000000" pitchFamily="2" charset="0"/>
                </a:endParaRPr>
              </a:p>
              <a:p>
                <a:pPr>
                  <a:lnSpc>
                    <a:spcPct val="114000"/>
                  </a:lnSpc>
                </a:pPr>
                <a:r>
                  <a:rPr lang="en-US" sz="1400" dirty="0">
                    <a:latin typeface="Segoe Print" panose="02000600000000000000" pitchFamily="2" charset="0"/>
                  </a:rPr>
                  <a:t>Using Table A: P(–1.63 ≤ z ≤ 1.63) = 0.8968</a:t>
                </a:r>
              </a:p>
              <a:p>
                <a:pPr>
                  <a:lnSpc>
                    <a:spcPct val="114000"/>
                  </a:lnSpc>
                </a:pPr>
                <a:r>
                  <a:rPr lang="en-US" sz="1400" dirty="0">
                    <a:latin typeface="Segoe Print" panose="02000600000000000000" pitchFamily="2" charset="0"/>
                  </a:rPr>
                  <a:t>Using technology: </a:t>
                </a:r>
              </a:p>
              <a:p>
                <a:pPr>
                  <a:lnSpc>
                    <a:spcPct val="114000"/>
                  </a:lnSpc>
                </a:pPr>
                <a:r>
                  <a:rPr lang="en-US" sz="1400" dirty="0" err="1">
                    <a:latin typeface="Segoe Print" panose="02000600000000000000" pitchFamily="2" charset="0"/>
                  </a:rPr>
                  <a:t>normalcdf</a:t>
                </a:r>
                <a:r>
                  <a:rPr lang="en-US" sz="1400" dirty="0">
                    <a:latin typeface="Segoe Print" panose="02000600000000000000" pitchFamily="2" charset="0"/>
                  </a:rPr>
                  <a:t> (lower:21.63, upper:1.63, mean:0, SD:1)</a:t>
                </a:r>
              </a:p>
              <a:p>
                <a:pPr marL="914400">
                  <a:lnSpc>
                    <a:spcPct val="114000"/>
                  </a:lnSpc>
                </a:pPr>
                <a:r>
                  <a:rPr lang="en-US" sz="1400" dirty="0">
                    <a:latin typeface="Segoe Print" panose="02000600000000000000" pitchFamily="2" charset="0"/>
                  </a:rPr>
                  <a:t>= 0.8969</a:t>
                </a:r>
              </a:p>
              <a:p>
                <a:pPr>
                  <a:lnSpc>
                    <a:spcPct val="114000"/>
                  </a:lnSpc>
                </a:pPr>
                <a:endParaRPr lang="en-US" sz="1400" dirty="0">
                  <a:latin typeface="Segoe Print" panose="02000600000000000000" pitchFamily="2" charset="0"/>
                </a:endParaRPr>
              </a:p>
              <a:p>
                <a:pPr>
                  <a:lnSpc>
                    <a:spcPct val="114000"/>
                  </a:lnSpc>
                </a:pPr>
                <a:endParaRPr lang="en-US" sz="1400" dirty="0">
                  <a:latin typeface="Segoe Print" panose="02000600000000000000" pitchFamily="2" charset="0"/>
                </a:endParaRPr>
              </a:p>
              <a:p>
                <a:pPr>
                  <a:lnSpc>
                    <a:spcPct val="114000"/>
                  </a:lnSpc>
                </a:pPr>
                <a:endParaRPr lang="en-US" sz="1400" dirty="0">
                  <a:latin typeface="Segoe Print" panose="02000600000000000000" pitchFamily="2" charset="0"/>
                </a:endParaRPr>
              </a:p>
              <a:p>
                <a:pPr>
                  <a:lnSpc>
                    <a:spcPct val="114000"/>
                  </a:lnSpc>
                </a:pPr>
                <a:r>
                  <a:rPr lang="en-US" sz="1400" dirty="0">
                    <a:latin typeface="Segoe Print" panose="02000600000000000000" pitchFamily="2" charset="0"/>
                  </a:rPr>
                  <a:t>(ii) </a:t>
                </a:r>
                <a:r>
                  <a:rPr lang="en-US" sz="1400" dirty="0" err="1">
                    <a:latin typeface="Segoe Print" panose="02000600000000000000" pitchFamily="2" charset="0"/>
                  </a:rPr>
                  <a:t>normalcdf</a:t>
                </a:r>
                <a:r>
                  <a:rPr lang="en-US" sz="1400" dirty="0">
                    <a:latin typeface="Segoe Print" panose="02000600000000000000" pitchFamily="2" charset="0"/>
                  </a:rPr>
                  <a:t> (lower:0.33, upper:0.37, mean:0.35, SD:0.0123) = 0.8961</a:t>
                </a:r>
              </a:p>
            </p:txBody>
          </p:sp>
        </mc:Choice>
        <mc:Fallback xmlns="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9FBEBD35-0973-42C1-982F-993A085185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1" y="3429000"/>
                <a:ext cx="7886700" cy="281261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CCCC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6241E4C7-F67E-4976-ADF2-2D964EE509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190" y="3674852"/>
            <a:ext cx="3429710" cy="204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4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The Sampling Distribution of a Difference</a:t>
            </a:r>
            <a:br>
              <a:rPr lang="en-US" sz="3200" dirty="0"/>
            </a:br>
            <a:r>
              <a:rPr lang="en-US" sz="3200" dirty="0"/>
              <a:t>Between Two Proportions</a:t>
            </a:r>
            <a:endParaRPr lang="en-US" sz="3200" i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7B10A0-78A2-46D7-9592-FAC8E64BD551}"/>
              </a:ext>
            </a:extLst>
          </p:cNvPr>
          <p:cNvSpPr/>
          <p:nvPr/>
        </p:nvSpPr>
        <p:spPr>
          <a:xfrm>
            <a:off x="828134" y="1339084"/>
            <a:ext cx="5762445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/>
              <a:t>At School 1, 70% of students did their homework last night (</a:t>
            </a:r>
            <a:r>
              <a:rPr lang="en-US" sz="2000" i="1" dirty="0"/>
              <a:t>p</a:t>
            </a:r>
            <a:r>
              <a:rPr lang="en-US" sz="2000" baseline="-25000" dirty="0"/>
              <a:t>1</a:t>
            </a:r>
            <a:r>
              <a:rPr lang="en-US" sz="2000" dirty="0"/>
              <a:t> = 0.70). </a:t>
            </a:r>
          </a:p>
        </p:txBody>
      </p:sp>
    </p:spTree>
    <p:extLst>
      <p:ext uri="{BB962C8B-B14F-4D97-AF65-F5344CB8AC3E}">
        <p14:creationId xmlns:p14="http://schemas.microsoft.com/office/powerpoint/2010/main" val="158075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The Sampling Distribution of a Difference</a:t>
            </a:r>
            <a:br>
              <a:rPr lang="en-US" sz="3200" dirty="0"/>
            </a:br>
            <a:r>
              <a:rPr lang="en-US" sz="3200" dirty="0"/>
              <a:t>Between Two Proportions</a:t>
            </a:r>
            <a:endParaRPr lang="en-US" sz="3200" i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7B10A0-78A2-46D7-9592-FAC8E64BD551}"/>
              </a:ext>
            </a:extLst>
          </p:cNvPr>
          <p:cNvSpPr/>
          <p:nvPr/>
        </p:nvSpPr>
        <p:spPr>
          <a:xfrm>
            <a:off x="828134" y="1339084"/>
            <a:ext cx="5762445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/>
              <a:t>At School 1, 70% of students did their homework last night (</a:t>
            </a:r>
            <a:r>
              <a:rPr lang="en-US" sz="2000" i="1" dirty="0"/>
              <a:t>p</a:t>
            </a:r>
            <a:r>
              <a:rPr lang="en-US" sz="2000" baseline="-25000" dirty="0"/>
              <a:t>1</a:t>
            </a:r>
            <a:r>
              <a:rPr lang="en-US" sz="2000" dirty="0"/>
              <a:t> = 0.70).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5DAA5E-C09E-4AD0-8CF4-5EE4204F5FE7}"/>
              </a:ext>
            </a:extLst>
          </p:cNvPr>
          <p:cNvSpPr/>
          <p:nvPr/>
        </p:nvSpPr>
        <p:spPr>
          <a:xfrm>
            <a:off x="1324153" y="2176581"/>
            <a:ext cx="635766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/>
              <a:t>At School 2, only 50% of the students did their homework last night (</a:t>
            </a:r>
            <a:r>
              <a:rPr lang="en-US" sz="2000" i="1" dirty="0"/>
              <a:t>p</a:t>
            </a:r>
            <a:r>
              <a:rPr lang="en-US" sz="2000" baseline="-25000" dirty="0"/>
              <a:t>2</a:t>
            </a:r>
            <a:r>
              <a:rPr lang="en-US" sz="2000" dirty="0"/>
              <a:t> = 0.50).</a:t>
            </a:r>
          </a:p>
        </p:txBody>
      </p:sp>
    </p:spTree>
    <p:extLst>
      <p:ext uri="{BB962C8B-B14F-4D97-AF65-F5344CB8AC3E}">
        <p14:creationId xmlns:p14="http://schemas.microsoft.com/office/powerpoint/2010/main" val="256906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The Sampling Distribution of a Difference</a:t>
            </a:r>
            <a:br>
              <a:rPr lang="en-US" sz="3200" dirty="0"/>
            </a:br>
            <a:r>
              <a:rPr lang="en-US" sz="3200" dirty="0"/>
              <a:t>Between Two Proportions</a:t>
            </a:r>
            <a:endParaRPr lang="en-US" sz="3200" i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7B10A0-78A2-46D7-9592-FAC8E64BD551}"/>
              </a:ext>
            </a:extLst>
          </p:cNvPr>
          <p:cNvSpPr/>
          <p:nvPr/>
        </p:nvSpPr>
        <p:spPr>
          <a:xfrm>
            <a:off x="828134" y="1339084"/>
            <a:ext cx="5762445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/>
              <a:t>At School 1, 70% of students did their homework last night (</a:t>
            </a:r>
            <a:r>
              <a:rPr lang="en-US" sz="2000" i="1" dirty="0"/>
              <a:t>p</a:t>
            </a:r>
            <a:r>
              <a:rPr lang="en-US" sz="2000" baseline="-25000" dirty="0"/>
              <a:t>1</a:t>
            </a:r>
            <a:r>
              <a:rPr lang="en-US" sz="2000" dirty="0"/>
              <a:t> = 0.70).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5DAA5E-C09E-4AD0-8CF4-5EE4204F5FE7}"/>
              </a:ext>
            </a:extLst>
          </p:cNvPr>
          <p:cNvSpPr/>
          <p:nvPr/>
        </p:nvSpPr>
        <p:spPr>
          <a:xfrm>
            <a:off x="1324153" y="2176581"/>
            <a:ext cx="635766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/>
              <a:t>At School 2, only 50% of the students did their homework last night (</a:t>
            </a:r>
            <a:r>
              <a:rPr lang="en-US" sz="2000" i="1" dirty="0"/>
              <a:t>p</a:t>
            </a:r>
            <a:r>
              <a:rPr lang="en-US" sz="2000" baseline="-25000" dirty="0"/>
              <a:t>2</a:t>
            </a:r>
            <a:r>
              <a:rPr lang="en-US" sz="2000" dirty="0"/>
              <a:t> = 0.50).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C4D2AB4-85F1-4965-8199-AB342C90D624}"/>
                  </a:ext>
                </a:extLst>
              </p:cNvPr>
              <p:cNvSpPr/>
              <p:nvPr/>
            </p:nvSpPr>
            <p:spPr>
              <a:xfrm>
                <a:off x="1915059" y="3075057"/>
                <a:ext cx="6298364" cy="70788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The counselor at School 1 selects an SRS of 100 students and records the proportion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that did the homework. 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C4D2AB4-85F1-4965-8199-AB342C90D6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059" y="3075057"/>
                <a:ext cx="6298364" cy="707886"/>
              </a:xfrm>
              <a:prstGeom prst="rect">
                <a:avLst/>
              </a:prstGeom>
              <a:blipFill>
                <a:blip r:embed="rId3"/>
                <a:stretch>
                  <a:fillRect l="-968" t="-4274" b="-13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522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The Sampling Distribution of a Difference</a:t>
            </a:r>
            <a:br>
              <a:rPr lang="en-US" sz="3200" dirty="0"/>
            </a:br>
            <a:r>
              <a:rPr lang="en-US" sz="3200" dirty="0"/>
              <a:t>Between Two Proportions</a:t>
            </a:r>
            <a:endParaRPr lang="en-US" sz="3200" i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7B10A0-78A2-46D7-9592-FAC8E64BD551}"/>
              </a:ext>
            </a:extLst>
          </p:cNvPr>
          <p:cNvSpPr/>
          <p:nvPr/>
        </p:nvSpPr>
        <p:spPr>
          <a:xfrm>
            <a:off x="828134" y="1339084"/>
            <a:ext cx="5762445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/>
              <a:t>At School 1, 70% of students did their homework last night (</a:t>
            </a:r>
            <a:r>
              <a:rPr lang="en-US" sz="2000" i="1" dirty="0"/>
              <a:t>p</a:t>
            </a:r>
            <a:r>
              <a:rPr lang="en-US" sz="2000" baseline="-25000" dirty="0"/>
              <a:t>1</a:t>
            </a:r>
            <a:r>
              <a:rPr lang="en-US" sz="2000" dirty="0"/>
              <a:t> = 0.70).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5DAA5E-C09E-4AD0-8CF4-5EE4204F5FE7}"/>
              </a:ext>
            </a:extLst>
          </p:cNvPr>
          <p:cNvSpPr/>
          <p:nvPr/>
        </p:nvSpPr>
        <p:spPr>
          <a:xfrm>
            <a:off x="1324153" y="2176581"/>
            <a:ext cx="635766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/>
              <a:t>At School 2, only 50% of the students did their homework last night (</a:t>
            </a:r>
            <a:r>
              <a:rPr lang="en-US" sz="2000" i="1" dirty="0"/>
              <a:t>p</a:t>
            </a:r>
            <a:r>
              <a:rPr lang="en-US" sz="2000" baseline="-25000" dirty="0"/>
              <a:t>2</a:t>
            </a:r>
            <a:r>
              <a:rPr lang="en-US" sz="2000" dirty="0"/>
              <a:t> = 0.50).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5504422-0808-43BD-A144-53BEF72FBCD3}"/>
                  </a:ext>
                </a:extLst>
              </p:cNvPr>
              <p:cNvSpPr/>
              <p:nvPr/>
            </p:nvSpPr>
            <p:spPr>
              <a:xfrm>
                <a:off x="2442351" y="3981185"/>
                <a:ext cx="6072999" cy="70788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School 2’s counselor selects an SRS of 200 students and records the proportion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that did the homework.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5504422-0808-43BD-A144-53BEF72FBC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2351" y="3981185"/>
                <a:ext cx="6072999" cy="707886"/>
              </a:xfrm>
              <a:prstGeom prst="rect">
                <a:avLst/>
              </a:prstGeom>
              <a:blipFill>
                <a:blip r:embed="rId2"/>
                <a:stretch>
                  <a:fillRect l="-1104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C4D2AB4-85F1-4965-8199-AB342C90D624}"/>
                  </a:ext>
                </a:extLst>
              </p:cNvPr>
              <p:cNvSpPr/>
              <p:nvPr/>
            </p:nvSpPr>
            <p:spPr>
              <a:xfrm>
                <a:off x="1915059" y="3075057"/>
                <a:ext cx="6298364" cy="70788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The counselor at School 1 selects an SRS of 100 students and records the proportion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that did the homework. 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C4D2AB4-85F1-4965-8199-AB342C90D6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059" y="3075057"/>
                <a:ext cx="6298364" cy="707886"/>
              </a:xfrm>
              <a:prstGeom prst="rect">
                <a:avLst/>
              </a:prstGeom>
              <a:blipFill>
                <a:blip r:embed="rId3"/>
                <a:stretch>
                  <a:fillRect l="-968" t="-4274" b="-13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210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The Sampling Distribution of a Difference</a:t>
            </a:r>
            <a:br>
              <a:rPr lang="en-US" sz="3200" dirty="0"/>
            </a:br>
            <a:r>
              <a:rPr lang="en-US" sz="3200" dirty="0"/>
              <a:t>Between Two Proportions</a:t>
            </a:r>
            <a:endParaRPr lang="en-US" sz="3200" i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7B10A0-78A2-46D7-9592-FAC8E64BD551}"/>
              </a:ext>
            </a:extLst>
          </p:cNvPr>
          <p:cNvSpPr/>
          <p:nvPr/>
        </p:nvSpPr>
        <p:spPr>
          <a:xfrm>
            <a:off x="828134" y="1339084"/>
            <a:ext cx="5762445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/>
              <a:t>At School 1, 70% of students did their homework last night (</a:t>
            </a:r>
            <a:r>
              <a:rPr lang="en-US" sz="2000" i="1" dirty="0"/>
              <a:t>p</a:t>
            </a:r>
            <a:r>
              <a:rPr lang="en-US" sz="2000" baseline="-25000" dirty="0"/>
              <a:t>1</a:t>
            </a:r>
            <a:r>
              <a:rPr lang="en-US" sz="2000" dirty="0"/>
              <a:t> = 0.70).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5DAA5E-C09E-4AD0-8CF4-5EE4204F5FE7}"/>
              </a:ext>
            </a:extLst>
          </p:cNvPr>
          <p:cNvSpPr/>
          <p:nvPr/>
        </p:nvSpPr>
        <p:spPr>
          <a:xfrm>
            <a:off x="1324153" y="2176581"/>
            <a:ext cx="635766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/>
              <a:t>At School 2, only 50% of the students did their homework last night (</a:t>
            </a:r>
            <a:r>
              <a:rPr lang="en-US" sz="2000" i="1" dirty="0"/>
              <a:t>p</a:t>
            </a:r>
            <a:r>
              <a:rPr lang="en-US" sz="2000" baseline="-25000" dirty="0"/>
              <a:t>2</a:t>
            </a:r>
            <a:r>
              <a:rPr lang="en-US" sz="2000" dirty="0"/>
              <a:t> = 0.50).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5504422-0808-43BD-A144-53BEF72FBCD3}"/>
                  </a:ext>
                </a:extLst>
              </p:cNvPr>
              <p:cNvSpPr/>
              <p:nvPr/>
            </p:nvSpPr>
            <p:spPr>
              <a:xfrm>
                <a:off x="2442351" y="3981185"/>
                <a:ext cx="6072999" cy="70788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School 2’s counselor selects an SRS of 200 students and records the proportion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that did the homework.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5504422-0808-43BD-A144-53BEF72FBC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2351" y="3981185"/>
                <a:ext cx="6072999" cy="707886"/>
              </a:xfrm>
              <a:prstGeom prst="rect">
                <a:avLst/>
              </a:prstGeom>
              <a:blipFill>
                <a:blip r:embed="rId2"/>
                <a:stretch>
                  <a:fillRect l="-1104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C4D2AB4-85F1-4965-8199-AB342C90D624}"/>
                  </a:ext>
                </a:extLst>
              </p:cNvPr>
              <p:cNvSpPr/>
              <p:nvPr/>
            </p:nvSpPr>
            <p:spPr>
              <a:xfrm>
                <a:off x="1915059" y="3075057"/>
                <a:ext cx="6298364" cy="70788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The counselor at School 1 selects an SRS of 100 students and records the proportion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that did the homework. 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C4D2AB4-85F1-4965-8199-AB342C90D6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059" y="3075057"/>
                <a:ext cx="6298364" cy="707886"/>
              </a:xfrm>
              <a:prstGeom prst="rect">
                <a:avLst/>
              </a:prstGeom>
              <a:blipFill>
                <a:blip r:embed="rId3"/>
                <a:stretch>
                  <a:fillRect l="-968" t="-4274" b="-13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15843CF1-82FA-49BC-8888-74372B6F9F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4153" y="4887313"/>
            <a:ext cx="6298364" cy="111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36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The Sampling Distribution of a Difference</a:t>
            </a:r>
            <a:br>
              <a:rPr lang="en-US" sz="3200" dirty="0"/>
            </a:br>
            <a:r>
              <a:rPr lang="en-US" sz="3200" dirty="0"/>
              <a:t>Between Two Proportions</a:t>
            </a:r>
            <a:endParaRPr lang="en-US" sz="3200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923416-D216-4B87-BF34-F505D330D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614" y="1850611"/>
            <a:ext cx="8124772" cy="361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58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0DE792-1FCA-41DC-9B89-A37150EE28E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/>
                  <a:t>The Sampling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0DE792-1FCA-41DC-9B89-A37150EE28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18" t="-11966" b="-23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69F2C1-7A59-474C-B4FB-558A58037D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8650" y="1382286"/>
                <a:ext cx="7886700" cy="101566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2000" dirty="0">
                    <a:latin typeface="+mn-lt"/>
                  </a:rPr>
                  <a:t>The </a:t>
                </a:r>
                <a:r>
                  <a:rPr lang="en-US" sz="2000" b="1" dirty="0">
                    <a:latin typeface="+mn-lt"/>
                  </a:rPr>
                  <a:t>sampling distribution of the sample proportion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</m:oMath>
                </a14:m>
                <a:r>
                  <a:rPr lang="en-US" sz="2000" b="1" dirty="0">
                    <a:latin typeface="+mn-lt"/>
                  </a:rPr>
                  <a:t> </a:t>
                </a:r>
                <a:r>
                  <a:rPr lang="en-US" sz="2000" dirty="0">
                    <a:latin typeface="+mn-lt"/>
                  </a:rPr>
                  <a:t>describes the distribution of values taken by the sample proportion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+mn-lt"/>
                  </a:rPr>
                  <a:t>in all possible samples of the same size from the same population.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69F2C1-7A59-474C-B4FB-558A58037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8650" y="1382286"/>
                <a:ext cx="7886700" cy="1015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6792B454-0463-42E4-B24B-B80D247DFF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8487" y="3297594"/>
            <a:ext cx="4166863" cy="278402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3E34D7B-4316-4794-87B7-7A002EDD8981}"/>
              </a:ext>
            </a:extLst>
          </p:cNvPr>
          <p:cNvSpPr/>
          <p:nvPr/>
        </p:nvSpPr>
        <p:spPr>
          <a:xfrm>
            <a:off x="1466490" y="270037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/>
              <a:t>Here is the approximate sampling distribution of the sample proportion of pennies from the 2000s in 50 samples of size </a:t>
            </a:r>
            <a:r>
              <a:rPr lang="en-US" sz="2000" i="1" dirty="0"/>
              <a:t>n</a:t>
            </a:r>
            <a:r>
              <a:rPr lang="en-US" sz="2000" dirty="0"/>
              <a:t> = 20 from a population of pennies.</a:t>
            </a:r>
          </a:p>
        </p:txBody>
      </p:sp>
    </p:spTree>
    <p:extLst>
      <p:ext uri="{BB962C8B-B14F-4D97-AF65-F5344CB8AC3E}">
        <p14:creationId xmlns:p14="http://schemas.microsoft.com/office/powerpoint/2010/main" val="334173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The Sampling Distribution of a Difference</a:t>
            </a:r>
            <a:br>
              <a:rPr lang="en-US" sz="3200" dirty="0"/>
            </a:br>
            <a:r>
              <a:rPr lang="en-US" sz="3200" dirty="0"/>
              <a:t>Between Two Proportions</a:t>
            </a:r>
            <a:endParaRPr lang="en-US" sz="32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37A936A9-0B0F-4BD0-A562-07732666FDD3}"/>
                  </a:ext>
                </a:extLst>
              </p:cNvPr>
              <p:cNvSpPr/>
              <p:nvPr/>
            </p:nvSpPr>
            <p:spPr>
              <a:xfrm>
                <a:off x="663694" y="1458190"/>
                <a:ext cx="7886699" cy="442674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/>
                  <a:t>What can we say about the difference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in the sample proportions?</a:t>
                </a: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37A936A9-0B0F-4BD0-A562-07732666FD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94" y="1458190"/>
                <a:ext cx="7886699" cy="442674"/>
              </a:xfrm>
              <a:prstGeom prst="roundRect">
                <a:avLst/>
              </a:prstGeom>
              <a:blipFill>
                <a:blip r:embed="rId2"/>
                <a:stretch>
                  <a:fillRect l="-232" t="-2740" r="-232" b="-19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940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The Sampling Distribution of a Difference</a:t>
            </a:r>
            <a:br>
              <a:rPr lang="en-US" sz="3200" dirty="0"/>
            </a:br>
            <a:r>
              <a:rPr lang="en-US" sz="3200" dirty="0"/>
              <a:t>Between Two Proportions</a:t>
            </a:r>
            <a:endParaRPr lang="en-US" sz="32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37A936A9-0B0F-4BD0-A562-07732666FDD3}"/>
                  </a:ext>
                </a:extLst>
              </p:cNvPr>
              <p:cNvSpPr/>
              <p:nvPr/>
            </p:nvSpPr>
            <p:spPr>
              <a:xfrm>
                <a:off x="663694" y="1458190"/>
                <a:ext cx="7886699" cy="442674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/>
                  <a:t>What can we say about the difference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in the sample proportions?</a:t>
                </a: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37A936A9-0B0F-4BD0-A562-07732666FD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94" y="1458190"/>
                <a:ext cx="7886699" cy="442674"/>
              </a:xfrm>
              <a:prstGeom prst="roundRect">
                <a:avLst/>
              </a:prstGeom>
              <a:blipFill>
                <a:blip r:embed="rId2"/>
                <a:stretch>
                  <a:fillRect l="-232" t="-2740" r="-232" b="-19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E629E561-1E9D-4F6F-ACCE-2DADDB1B6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809" y="2117914"/>
            <a:ext cx="5582873" cy="32045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884A3D4-0EDD-49A0-BD5D-25884BD99226}"/>
                  </a:ext>
                </a:extLst>
              </p:cNvPr>
              <p:cNvSpPr/>
              <p:nvPr/>
            </p:nvSpPr>
            <p:spPr>
              <a:xfrm>
                <a:off x="465827" y="2689384"/>
                <a:ext cx="4572000" cy="70788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2000" dirty="0"/>
                  <a:t>Simulated sampling distribution of the difference in sample proportions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884A3D4-0EDD-49A0-BD5D-25884BD992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827" y="2689384"/>
                <a:ext cx="4572000" cy="707886"/>
              </a:xfrm>
              <a:prstGeom prst="rect">
                <a:avLst/>
              </a:prstGeom>
              <a:blipFill>
                <a:blip r:embed="rId5"/>
                <a:stretch>
                  <a:fillRect l="-1333" t="-4310" r="-533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704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6EA734A-65E0-4874-B625-2F759FD36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2809" y="2117914"/>
            <a:ext cx="5582873" cy="32045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The Sampling Distribution of a Difference</a:t>
            </a:r>
            <a:br>
              <a:rPr lang="en-US" sz="3200" dirty="0"/>
            </a:br>
            <a:r>
              <a:rPr lang="en-US" sz="3200" dirty="0"/>
              <a:t>Between Two Proportions</a:t>
            </a:r>
            <a:endParaRPr lang="en-US" sz="32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37A936A9-0B0F-4BD0-A562-07732666FDD3}"/>
                  </a:ext>
                </a:extLst>
              </p:cNvPr>
              <p:cNvSpPr/>
              <p:nvPr/>
            </p:nvSpPr>
            <p:spPr>
              <a:xfrm>
                <a:off x="663694" y="1458190"/>
                <a:ext cx="7886699" cy="442674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/>
                  <a:t>What can we say about the difference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in the sample proportions?</a:t>
                </a: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37A936A9-0B0F-4BD0-A562-07732666FD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94" y="1458190"/>
                <a:ext cx="7886699" cy="442674"/>
              </a:xfrm>
              <a:prstGeom prst="roundRect">
                <a:avLst/>
              </a:prstGeom>
              <a:blipFill>
                <a:blip r:embed="rId3"/>
                <a:stretch>
                  <a:fillRect l="-232" t="-2740" r="-232" b="-19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65A26E6-9EA6-4CB7-A613-7A83F904841B}"/>
                  </a:ext>
                </a:extLst>
              </p:cNvPr>
              <p:cNvSpPr/>
              <p:nvPr/>
            </p:nvSpPr>
            <p:spPr>
              <a:xfrm>
                <a:off x="1720970" y="5460261"/>
                <a:ext cx="6633713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/>
                  <a:t>One set of samples gave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=0.72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47</m:t>
                    </m:r>
                  </m:oMath>
                </a14:m>
                <a:r>
                  <a:rPr lang="en-US" sz="2000" dirty="0"/>
                  <a:t>, </a:t>
                </a:r>
                <a:br>
                  <a:rPr lang="en-US" sz="2000" dirty="0"/>
                </a:br>
                <a:r>
                  <a:rPr lang="en-US" sz="2000" dirty="0"/>
                  <a:t>resulting in a difference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=0.72−0.47=0.25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65A26E6-9EA6-4CB7-A613-7A83F90484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970" y="5460261"/>
                <a:ext cx="6633713" cy="707886"/>
              </a:xfrm>
              <a:prstGeom prst="rect">
                <a:avLst/>
              </a:prstGeom>
              <a:blipFill>
                <a:blip r:embed="rId4"/>
                <a:stretch>
                  <a:fillRect t="-5172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884A3D4-0EDD-49A0-BD5D-25884BD99226}"/>
                  </a:ext>
                </a:extLst>
              </p:cNvPr>
              <p:cNvSpPr/>
              <p:nvPr/>
            </p:nvSpPr>
            <p:spPr>
              <a:xfrm>
                <a:off x="465827" y="2689384"/>
                <a:ext cx="4572000" cy="70788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2000" dirty="0"/>
                  <a:t>Simulated sampling distribution of the difference in sample proportions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884A3D4-0EDD-49A0-BD5D-25884BD992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827" y="2689384"/>
                <a:ext cx="4572000" cy="707886"/>
              </a:xfrm>
              <a:prstGeom prst="rect">
                <a:avLst/>
              </a:prstGeom>
              <a:blipFill>
                <a:blip r:embed="rId5"/>
                <a:stretch>
                  <a:fillRect l="-1333" t="-4310" r="-533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7F1B0FC9-7ABD-4014-85EC-A490D13DB69C}"/>
              </a:ext>
            </a:extLst>
          </p:cNvPr>
          <p:cNvGrpSpPr/>
          <p:nvPr/>
        </p:nvGrpSpPr>
        <p:grpSpPr>
          <a:xfrm>
            <a:off x="6892506" y="4554748"/>
            <a:ext cx="1207699" cy="1535502"/>
            <a:chOff x="6892506" y="4554748"/>
            <a:chExt cx="1207699" cy="1535502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0B99B59-BB81-4F62-A3E7-0A0FEAD6855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92506" y="4554748"/>
              <a:ext cx="888520" cy="1259456"/>
            </a:xfrm>
            <a:prstGeom prst="straightConnector1">
              <a:avLst/>
            </a:prstGeom>
            <a:ln w="38100">
              <a:solidFill>
                <a:srgbClr val="FF3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AA70DA7-77EF-4BB5-83CE-B6A4822EDE85}"/>
                </a:ext>
              </a:extLst>
            </p:cNvPr>
            <p:cNvSpPr/>
            <p:nvPr/>
          </p:nvSpPr>
          <p:spPr>
            <a:xfrm>
              <a:off x="7513609" y="5822832"/>
              <a:ext cx="586596" cy="267418"/>
            </a:xfrm>
            <a:prstGeom prst="rect">
              <a:avLst/>
            </a:prstGeom>
            <a:noFill/>
            <a:ln w="381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9079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The Sampling Distribution of a Difference</a:t>
            </a:r>
            <a:br>
              <a:rPr lang="en-US" sz="3200" dirty="0"/>
            </a:br>
            <a:r>
              <a:rPr lang="en-US" sz="3200" dirty="0"/>
              <a:t>Between Two Proportions</a:t>
            </a:r>
            <a:endParaRPr lang="en-US" sz="32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37A936A9-0B0F-4BD0-A562-07732666FDD3}"/>
                  </a:ext>
                </a:extLst>
              </p:cNvPr>
              <p:cNvSpPr/>
              <p:nvPr/>
            </p:nvSpPr>
            <p:spPr>
              <a:xfrm>
                <a:off x="663694" y="1458190"/>
                <a:ext cx="7886699" cy="442674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/>
                  <a:t>What can we say about the difference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in the sample proportions?</a:t>
                </a: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37A936A9-0B0F-4BD0-A562-07732666FD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94" y="1458190"/>
                <a:ext cx="7886699" cy="442674"/>
              </a:xfrm>
              <a:prstGeom prst="roundRect">
                <a:avLst/>
              </a:prstGeom>
              <a:blipFill>
                <a:blip r:embed="rId2"/>
                <a:stretch>
                  <a:fillRect l="-232" t="-2740" r="-232" b="-19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E629E561-1E9D-4F6F-ACCE-2DADDB1B6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809" y="2117914"/>
            <a:ext cx="5582873" cy="320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19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The Sampling Distribution of a Difference</a:t>
            </a:r>
            <a:br>
              <a:rPr lang="en-US" sz="3200" dirty="0"/>
            </a:br>
            <a:r>
              <a:rPr lang="en-US" sz="3200" dirty="0"/>
              <a:t>Between Two Proportions</a:t>
            </a:r>
            <a:endParaRPr lang="en-US" sz="32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37A936A9-0B0F-4BD0-A562-07732666FDD3}"/>
                  </a:ext>
                </a:extLst>
              </p:cNvPr>
              <p:cNvSpPr/>
              <p:nvPr/>
            </p:nvSpPr>
            <p:spPr>
              <a:xfrm>
                <a:off x="663694" y="1458190"/>
                <a:ext cx="7886699" cy="442674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/>
                  <a:t>What can we say about the difference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in the sample proportions?</a:t>
                </a: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37A936A9-0B0F-4BD0-A562-07732666FD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94" y="1458190"/>
                <a:ext cx="7886699" cy="442674"/>
              </a:xfrm>
              <a:prstGeom prst="roundRect">
                <a:avLst/>
              </a:prstGeom>
              <a:blipFill>
                <a:blip r:embed="rId2"/>
                <a:stretch>
                  <a:fillRect l="-232" t="-2740" r="-232" b="-19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E629E561-1E9D-4F6F-ACCE-2DADDB1B6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809" y="2117914"/>
            <a:ext cx="5582873" cy="320458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F1B0FC9-7ABD-4014-85EC-A490D13DB69C}"/>
              </a:ext>
            </a:extLst>
          </p:cNvPr>
          <p:cNvGrpSpPr/>
          <p:nvPr/>
        </p:nvGrpSpPr>
        <p:grpSpPr>
          <a:xfrm>
            <a:off x="2621927" y="4582621"/>
            <a:ext cx="3602318" cy="1162082"/>
            <a:chOff x="3294787" y="4634544"/>
            <a:chExt cx="3602318" cy="1162082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0B99B59-BB81-4F62-A3E7-0A0FEAD68554}"/>
                </a:ext>
              </a:extLst>
            </p:cNvPr>
            <p:cNvCxnSpPr>
              <a:cxnSpLocks/>
              <a:stCxn id="16" idx="3"/>
            </p:cNvCxnSpPr>
            <p:nvPr/>
          </p:nvCxnSpPr>
          <p:spPr>
            <a:xfrm flipV="1">
              <a:off x="3881383" y="4634544"/>
              <a:ext cx="3015722" cy="1028373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AA70DA7-77EF-4BB5-83CE-B6A4822EDE85}"/>
                </a:ext>
              </a:extLst>
            </p:cNvPr>
            <p:cNvSpPr/>
            <p:nvPr/>
          </p:nvSpPr>
          <p:spPr>
            <a:xfrm>
              <a:off x="3294787" y="5529208"/>
              <a:ext cx="586596" cy="267418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6BA87605-F744-4D74-B345-4DB256C3F769}"/>
              </a:ext>
            </a:extLst>
          </p:cNvPr>
          <p:cNvSpPr/>
          <p:nvPr/>
        </p:nvSpPr>
        <p:spPr>
          <a:xfrm>
            <a:off x="814911" y="5399810"/>
            <a:ext cx="24609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mean = </a:t>
            </a:r>
            <a:r>
              <a:rPr lang="en-US" sz="2000" i="1" dirty="0"/>
              <a:t>p</a:t>
            </a:r>
            <a:r>
              <a:rPr lang="en-US" sz="2000" baseline="-25000" dirty="0"/>
              <a:t>1</a:t>
            </a:r>
            <a:r>
              <a:rPr lang="en-US" sz="2000" dirty="0"/>
              <a:t> – </a:t>
            </a:r>
            <a:r>
              <a:rPr lang="en-US" sz="2000" i="1" dirty="0"/>
              <a:t>p</a:t>
            </a:r>
            <a:r>
              <a:rPr lang="en-US" sz="2000" baseline="-25000" dirty="0"/>
              <a:t>2</a:t>
            </a:r>
            <a:r>
              <a:rPr lang="en-US" sz="2000" dirty="0"/>
              <a:t> = 0.20</a:t>
            </a:r>
          </a:p>
        </p:txBody>
      </p:sp>
    </p:spTree>
    <p:extLst>
      <p:ext uri="{BB962C8B-B14F-4D97-AF65-F5344CB8AC3E}">
        <p14:creationId xmlns:p14="http://schemas.microsoft.com/office/powerpoint/2010/main" val="326803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The Sampling Distribution of a Difference</a:t>
            </a:r>
            <a:br>
              <a:rPr lang="en-US" sz="3200" dirty="0"/>
            </a:br>
            <a:r>
              <a:rPr lang="en-US" sz="3200" dirty="0"/>
              <a:t>Between Two Proportions</a:t>
            </a:r>
            <a:endParaRPr lang="en-US" sz="32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37A936A9-0B0F-4BD0-A562-07732666FDD3}"/>
                  </a:ext>
                </a:extLst>
              </p:cNvPr>
              <p:cNvSpPr/>
              <p:nvPr/>
            </p:nvSpPr>
            <p:spPr>
              <a:xfrm>
                <a:off x="663694" y="1458190"/>
                <a:ext cx="7886699" cy="442674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/>
                  <a:t>What can we say about the difference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in the sample proportions?</a:t>
                </a: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37A936A9-0B0F-4BD0-A562-07732666FD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94" y="1458190"/>
                <a:ext cx="7886699" cy="442674"/>
              </a:xfrm>
              <a:prstGeom prst="roundRect">
                <a:avLst/>
              </a:prstGeom>
              <a:blipFill>
                <a:blip r:embed="rId2"/>
                <a:stretch>
                  <a:fillRect l="-232" t="-2740" r="-232" b="-19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E629E561-1E9D-4F6F-ACCE-2DADDB1B6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809" y="2117914"/>
            <a:ext cx="5582873" cy="320458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F1B0FC9-7ABD-4014-85EC-A490D13DB69C}"/>
              </a:ext>
            </a:extLst>
          </p:cNvPr>
          <p:cNvGrpSpPr/>
          <p:nvPr/>
        </p:nvGrpSpPr>
        <p:grpSpPr>
          <a:xfrm>
            <a:off x="2621927" y="4582621"/>
            <a:ext cx="3602318" cy="1162082"/>
            <a:chOff x="3294787" y="4634544"/>
            <a:chExt cx="3602318" cy="1162082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0B99B59-BB81-4F62-A3E7-0A0FEAD68554}"/>
                </a:ext>
              </a:extLst>
            </p:cNvPr>
            <p:cNvCxnSpPr>
              <a:cxnSpLocks/>
              <a:stCxn id="16" idx="3"/>
            </p:cNvCxnSpPr>
            <p:nvPr/>
          </p:nvCxnSpPr>
          <p:spPr>
            <a:xfrm flipV="1">
              <a:off x="3881383" y="4634544"/>
              <a:ext cx="3015722" cy="1028373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AA70DA7-77EF-4BB5-83CE-B6A4822EDE85}"/>
                </a:ext>
              </a:extLst>
            </p:cNvPr>
            <p:cNvSpPr/>
            <p:nvPr/>
          </p:nvSpPr>
          <p:spPr>
            <a:xfrm>
              <a:off x="3294787" y="5529208"/>
              <a:ext cx="586596" cy="267418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6BA87605-F744-4D74-B345-4DB256C3F769}"/>
              </a:ext>
            </a:extLst>
          </p:cNvPr>
          <p:cNvSpPr/>
          <p:nvPr/>
        </p:nvSpPr>
        <p:spPr>
          <a:xfrm>
            <a:off x="814911" y="5399810"/>
            <a:ext cx="24609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mean = </a:t>
            </a:r>
            <a:r>
              <a:rPr lang="en-US" sz="2000" i="1" dirty="0"/>
              <a:t>p</a:t>
            </a:r>
            <a:r>
              <a:rPr lang="en-US" sz="2000" baseline="-25000" dirty="0"/>
              <a:t>1</a:t>
            </a:r>
            <a:r>
              <a:rPr lang="en-US" sz="2000" dirty="0"/>
              <a:t> – </a:t>
            </a:r>
            <a:r>
              <a:rPr lang="en-US" sz="2000" i="1" dirty="0"/>
              <a:t>p</a:t>
            </a:r>
            <a:r>
              <a:rPr lang="en-US" sz="2000" baseline="-25000" dirty="0"/>
              <a:t>2</a:t>
            </a:r>
            <a:r>
              <a:rPr lang="en-US" sz="2000" dirty="0"/>
              <a:t> = 0.20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53ACE3B-F396-4F03-AE4A-F1AB2BD19599}"/>
                  </a:ext>
                </a:extLst>
              </p:cNvPr>
              <p:cNvSpPr txBox="1"/>
              <p:nvPr/>
            </p:nvSpPr>
            <p:spPr>
              <a:xfrm>
                <a:off x="814911" y="2611463"/>
                <a:ext cx="4209690" cy="1960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standard deviation </a:t>
                </a:r>
                <a:br>
                  <a:rPr lang="en-US" sz="2000" dirty="0"/>
                </a:br>
                <a:r>
                  <a:rPr lang="en-US" sz="2000" dirty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endParaRPr lang="en-US" sz="2000" dirty="0"/>
              </a:p>
              <a:p>
                <a:r>
                  <a:rPr lang="en-US" sz="2000" dirty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0.70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0.30</m:t>
                                </m:r>
                              </m:e>
                            </m:d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0.50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0.50</m:t>
                                </m:r>
                              </m:e>
                            </m:d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200</m:t>
                            </m:r>
                          </m:den>
                        </m:f>
                      </m:e>
                    </m:rad>
                  </m:oMath>
                </a14:m>
                <a:endParaRPr lang="en-US" sz="2000" dirty="0"/>
              </a:p>
              <a:p>
                <a:r>
                  <a:rPr lang="en-US" sz="2000" dirty="0"/>
                  <a:t>= 0.058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53ACE3B-F396-4F03-AE4A-F1AB2BD195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911" y="2611463"/>
                <a:ext cx="4209690" cy="1960537"/>
              </a:xfrm>
              <a:prstGeom prst="rect">
                <a:avLst/>
              </a:prstGeom>
              <a:blipFill>
                <a:blip r:embed="rId4"/>
                <a:stretch>
                  <a:fillRect l="-1594" t="-1553" b="-4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803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The Sampling Distribution of a Difference</a:t>
            </a:r>
            <a:br>
              <a:rPr lang="en-US" sz="3200" dirty="0"/>
            </a:br>
            <a:r>
              <a:rPr lang="en-US" sz="3200" dirty="0"/>
              <a:t>Between Two Proportions</a:t>
            </a:r>
            <a:endParaRPr lang="en-US" sz="3200" i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800B22F-818C-49F3-8942-460F37292B4E}"/>
              </a:ext>
            </a:extLst>
          </p:cNvPr>
          <p:cNvGrpSpPr/>
          <p:nvPr/>
        </p:nvGrpSpPr>
        <p:grpSpPr>
          <a:xfrm>
            <a:off x="628650" y="1412435"/>
            <a:ext cx="7886699" cy="4876222"/>
            <a:chOff x="843992" y="3364190"/>
            <a:chExt cx="7142671" cy="59305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162B348-9912-4D33-98E8-1CF89EB92AAD}"/>
                    </a:ext>
                  </a:extLst>
                </p:cNvPr>
                <p:cNvSpPr txBox="1"/>
                <p:nvPr/>
              </p:nvSpPr>
              <p:spPr>
                <a:xfrm>
                  <a:off x="843992" y="3364190"/>
                  <a:ext cx="7142671" cy="533373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wrap="square" rtlCol="0" anchor="ctr" anchorCtr="0">
                  <a:noAutofit/>
                </a:bodyPr>
                <a:lstStyle/>
                <a:p>
                  <a:pPr algn="ctr"/>
                  <a:r>
                    <a:rPr lang="en-US" sz="2400" dirty="0"/>
                    <a:t>The Sampling Distribution of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2400" dirty="0"/>
                    <a:t> </a:t>
                  </a: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162B348-9912-4D33-98E8-1CF89EB92A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992" y="3364190"/>
                  <a:ext cx="7142671" cy="533373"/>
                </a:xfrm>
                <a:prstGeom prst="rect">
                  <a:avLst/>
                </a:prstGeom>
                <a:blipFill>
                  <a:blip r:embed="rId2"/>
                  <a:stretch>
                    <a:fillRect t="-12162" b="-3108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6ADF4C4-361E-41BC-9D45-FD2C88BE50FA}"/>
                </a:ext>
              </a:extLst>
            </p:cNvPr>
            <p:cNvSpPr txBox="1"/>
            <p:nvPr/>
          </p:nvSpPr>
          <p:spPr>
            <a:xfrm>
              <a:off x="843992" y="3897565"/>
              <a:ext cx="7142671" cy="5397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r>
                <a:rPr lang="en-US" sz="2000" dirty="0"/>
                <a:t>Choose an SRS of size </a:t>
              </a:r>
              <a:r>
                <a:rPr lang="en-US" sz="2000" i="1" dirty="0"/>
                <a:t>n</a:t>
              </a:r>
              <a:r>
                <a:rPr lang="en-US" sz="2000" baseline="-25000" dirty="0"/>
                <a:t>1</a:t>
              </a:r>
              <a:r>
                <a:rPr lang="en-US" sz="2000" dirty="0"/>
                <a:t> from Population 1 with proportion of successes</a:t>
              </a:r>
            </a:p>
            <a:p>
              <a:r>
                <a:rPr lang="en-US" sz="2000" i="1" dirty="0"/>
                <a:t>p</a:t>
              </a:r>
              <a:r>
                <a:rPr lang="en-US" sz="2000" baseline="-25000" dirty="0"/>
                <a:t>1</a:t>
              </a:r>
              <a:r>
                <a:rPr lang="en-US" sz="2000" dirty="0"/>
                <a:t> and an independent SRS of size </a:t>
              </a:r>
              <a:r>
                <a:rPr lang="en-US" sz="2000" i="1" dirty="0"/>
                <a:t>n</a:t>
              </a:r>
              <a:r>
                <a:rPr lang="en-US" sz="2000" baseline="-25000" dirty="0"/>
                <a:t>2</a:t>
              </a:r>
              <a:r>
                <a:rPr lang="en-US" sz="2000" dirty="0"/>
                <a:t> from Population 2 with proportion of</a:t>
              </a:r>
            </a:p>
            <a:p>
              <a:r>
                <a:rPr lang="en-US" sz="2000" dirty="0"/>
                <a:t>successes </a:t>
              </a:r>
              <a:r>
                <a:rPr lang="en-US" sz="2000" i="1" dirty="0"/>
                <a:t>p</a:t>
              </a:r>
              <a:r>
                <a:rPr lang="en-US" sz="2000" baseline="-25000" dirty="0"/>
                <a:t>2</a:t>
              </a:r>
              <a:r>
                <a:rPr lang="en-US" sz="2000" dirty="0"/>
                <a:t>. Then:</a:t>
              </a:r>
            </a:p>
            <a:p>
              <a:pPr marL="344488" indent="-344488">
                <a:tabLst>
                  <a:tab pos="344488" algn="l"/>
                </a:tabLst>
              </a:pP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2770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The Sampling Distribution of a Difference</a:t>
            </a:r>
            <a:br>
              <a:rPr lang="en-US" sz="3200" dirty="0"/>
            </a:br>
            <a:r>
              <a:rPr lang="en-US" sz="3200" dirty="0"/>
              <a:t>Between Two Proportions</a:t>
            </a:r>
            <a:endParaRPr lang="en-US" sz="3200" i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800B22F-818C-49F3-8942-460F37292B4E}"/>
              </a:ext>
            </a:extLst>
          </p:cNvPr>
          <p:cNvGrpSpPr/>
          <p:nvPr/>
        </p:nvGrpSpPr>
        <p:grpSpPr>
          <a:xfrm>
            <a:off x="628650" y="1412435"/>
            <a:ext cx="7886699" cy="4876222"/>
            <a:chOff x="843992" y="3364190"/>
            <a:chExt cx="7142671" cy="59305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162B348-9912-4D33-98E8-1CF89EB92AAD}"/>
                    </a:ext>
                  </a:extLst>
                </p:cNvPr>
                <p:cNvSpPr txBox="1"/>
                <p:nvPr/>
              </p:nvSpPr>
              <p:spPr>
                <a:xfrm>
                  <a:off x="843992" y="3364190"/>
                  <a:ext cx="7142671" cy="533373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wrap="square" rtlCol="0" anchor="ctr" anchorCtr="0">
                  <a:noAutofit/>
                </a:bodyPr>
                <a:lstStyle/>
                <a:p>
                  <a:pPr algn="ctr"/>
                  <a:r>
                    <a:rPr lang="en-US" sz="2400" dirty="0"/>
                    <a:t>The Sampling Distribution of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2400" dirty="0"/>
                    <a:t> </a:t>
                  </a: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162B348-9912-4D33-98E8-1CF89EB92A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992" y="3364190"/>
                  <a:ext cx="7142671" cy="533373"/>
                </a:xfrm>
                <a:prstGeom prst="rect">
                  <a:avLst/>
                </a:prstGeom>
                <a:blipFill>
                  <a:blip r:embed="rId2"/>
                  <a:stretch>
                    <a:fillRect t="-12162" b="-3108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6ADF4C4-361E-41BC-9D45-FD2C88BE50FA}"/>
                    </a:ext>
                  </a:extLst>
                </p:cNvPr>
                <p:cNvSpPr txBox="1"/>
                <p:nvPr/>
              </p:nvSpPr>
              <p:spPr>
                <a:xfrm>
                  <a:off x="843992" y="3897565"/>
                  <a:ext cx="7142671" cy="539714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noAutofit/>
                </a:bodyPr>
                <a:lstStyle/>
                <a:p>
                  <a:r>
                    <a:rPr lang="en-US" sz="2000" dirty="0"/>
                    <a:t>Choose an SRS of size </a:t>
                  </a:r>
                  <a:r>
                    <a:rPr lang="en-US" sz="2000" i="1" dirty="0"/>
                    <a:t>n</a:t>
                  </a:r>
                  <a:r>
                    <a:rPr lang="en-US" sz="2000" baseline="-25000" dirty="0"/>
                    <a:t>1</a:t>
                  </a:r>
                  <a:r>
                    <a:rPr lang="en-US" sz="2000" dirty="0"/>
                    <a:t> from Population 1 with proportion of successes</a:t>
                  </a:r>
                </a:p>
                <a:p>
                  <a:r>
                    <a:rPr lang="en-US" sz="2000" i="1" dirty="0"/>
                    <a:t>p</a:t>
                  </a:r>
                  <a:r>
                    <a:rPr lang="en-US" sz="2000" baseline="-25000" dirty="0"/>
                    <a:t>1</a:t>
                  </a:r>
                  <a:r>
                    <a:rPr lang="en-US" sz="2000" dirty="0"/>
                    <a:t> and an independent SRS of size </a:t>
                  </a:r>
                  <a:r>
                    <a:rPr lang="en-US" sz="2000" i="1" dirty="0"/>
                    <a:t>n</a:t>
                  </a:r>
                  <a:r>
                    <a:rPr lang="en-US" sz="2000" baseline="-25000" dirty="0"/>
                    <a:t>2</a:t>
                  </a:r>
                  <a:r>
                    <a:rPr lang="en-US" sz="2000" dirty="0"/>
                    <a:t> from Population 2 with proportion of</a:t>
                  </a:r>
                </a:p>
                <a:p>
                  <a:r>
                    <a:rPr lang="en-US" sz="2000" dirty="0"/>
                    <a:t>successes </a:t>
                  </a:r>
                  <a:r>
                    <a:rPr lang="en-US" sz="2000" i="1" dirty="0"/>
                    <a:t>p</a:t>
                  </a:r>
                  <a:r>
                    <a:rPr lang="en-US" sz="2000" baseline="-25000" dirty="0"/>
                    <a:t>2</a:t>
                  </a:r>
                  <a:r>
                    <a:rPr lang="en-US" sz="2000" dirty="0"/>
                    <a:t>. Then:</a:t>
                  </a:r>
                </a:p>
                <a:p>
                  <a:pPr marL="344488" indent="-344488">
                    <a:tabLst>
                      <a:tab pos="344488" algn="l"/>
                    </a:tabLst>
                  </a:pPr>
                  <a:r>
                    <a:rPr lang="en-US" sz="2000" dirty="0"/>
                    <a:t>• 	The sampling distribution of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000" dirty="0"/>
                    <a:t>is </a:t>
                  </a:r>
                  <a:r>
                    <a:rPr lang="en-US" sz="2000" b="1" dirty="0"/>
                    <a:t>approximately Normal </a:t>
                  </a:r>
                  <a:r>
                    <a:rPr lang="en-US" sz="2000" dirty="0"/>
                    <a:t>if the </a:t>
                  </a:r>
                  <a:r>
                    <a:rPr lang="en-US" sz="2000" i="1" dirty="0"/>
                    <a:t>Large Counts condition </a:t>
                  </a:r>
                  <a:r>
                    <a:rPr lang="en-US" sz="2000" dirty="0"/>
                    <a:t>is met for both samples: </a:t>
                  </a:r>
                  <a:r>
                    <a:rPr lang="en-US" sz="2000" i="1" dirty="0"/>
                    <a:t>n</a:t>
                  </a:r>
                  <a:r>
                    <a:rPr lang="en-US" sz="2000" baseline="-25000" dirty="0"/>
                    <a:t>1</a:t>
                  </a:r>
                  <a:r>
                    <a:rPr lang="en-US" sz="2000" i="1" dirty="0"/>
                    <a:t>p</a:t>
                  </a:r>
                  <a:r>
                    <a:rPr lang="en-US" sz="2000" baseline="-25000" dirty="0"/>
                    <a:t>1</a:t>
                  </a:r>
                  <a:r>
                    <a:rPr lang="en-US" sz="2000" dirty="0"/>
                    <a:t> ≥ 10, </a:t>
                  </a:r>
                  <a:br>
                    <a:rPr lang="en-US" sz="2000" dirty="0"/>
                  </a:br>
                  <a:r>
                    <a:rPr lang="pt-BR" sz="2000" i="1" dirty="0"/>
                    <a:t>n</a:t>
                  </a:r>
                  <a:r>
                    <a:rPr lang="pt-BR" sz="2000" baseline="-25000" dirty="0"/>
                    <a:t>1</a:t>
                  </a:r>
                  <a:r>
                    <a:rPr lang="pt-BR" sz="2000" dirty="0"/>
                    <a:t>(1 – </a:t>
                  </a:r>
                  <a:r>
                    <a:rPr lang="pt-BR" sz="2000" i="1" dirty="0"/>
                    <a:t>p</a:t>
                  </a:r>
                  <a:r>
                    <a:rPr lang="pt-BR" sz="2000" baseline="-25000" dirty="0"/>
                    <a:t>1</a:t>
                  </a:r>
                  <a:r>
                    <a:rPr lang="pt-BR" sz="2000" dirty="0"/>
                    <a:t>) </a:t>
                  </a:r>
                  <a:r>
                    <a:rPr lang="en-US" sz="2000" dirty="0"/>
                    <a:t>≥</a:t>
                  </a:r>
                  <a:r>
                    <a:rPr lang="pt-BR" sz="2000" dirty="0"/>
                    <a:t> 10, </a:t>
                  </a:r>
                  <a:r>
                    <a:rPr lang="en-US" sz="2000" i="1" dirty="0"/>
                    <a:t>n</a:t>
                  </a:r>
                  <a:r>
                    <a:rPr lang="en-US" sz="2000" i="1" baseline="-25000" dirty="0"/>
                    <a:t>2</a:t>
                  </a:r>
                  <a:r>
                    <a:rPr lang="en-US" sz="2000" i="1" dirty="0"/>
                    <a:t>p</a:t>
                  </a:r>
                  <a:r>
                    <a:rPr lang="en-US" sz="2000" baseline="-25000" dirty="0"/>
                    <a:t>2</a:t>
                  </a:r>
                  <a:r>
                    <a:rPr lang="en-US" sz="2000" dirty="0"/>
                    <a:t> ≥ 10</a:t>
                  </a:r>
                  <a:r>
                    <a:rPr lang="pt-BR" sz="2000" dirty="0"/>
                    <a:t>, and </a:t>
                  </a:r>
                  <a:r>
                    <a:rPr lang="pt-BR" sz="2000" i="1" dirty="0"/>
                    <a:t>n</a:t>
                  </a:r>
                  <a:r>
                    <a:rPr lang="pt-BR" sz="2000" baseline="-25000" dirty="0"/>
                    <a:t>2</a:t>
                  </a:r>
                  <a:r>
                    <a:rPr lang="pt-BR" sz="2000" dirty="0"/>
                    <a:t>(1 – </a:t>
                  </a:r>
                  <a:r>
                    <a:rPr lang="pt-BR" sz="2000" i="1" dirty="0"/>
                    <a:t>p</a:t>
                  </a:r>
                  <a:r>
                    <a:rPr lang="pt-BR" sz="2000" baseline="-25000" dirty="0"/>
                    <a:t>2</a:t>
                  </a:r>
                  <a:r>
                    <a:rPr lang="pt-BR" sz="2000" dirty="0"/>
                    <a:t>) </a:t>
                  </a:r>
                  <a:r>
                    <a:rPr lang="en-US" sz="2000" dirty="0"/>
                    <a:t>≥</a:t>
                  </a:r>
                  <a:r>
                    <a:rPr lang="pt-BR" sz="2000" dirty="0"/>
                    <a:t> 10.</a:t>
                  </a:r>
                </a:p>
                <a:p>
                  <a:pPr marL="344488" indent="-344488">
                    <a:tabLst>
                      <a:tab pos="344488" algn="l"/>
                    </a:tabLst>
                  </a:pPr>
                  <a:endParaRPr lang="en-US" sz="24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6ADF4C4-361E-41BC-9D45-FD2C88BE50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992" y="3897565"/>
                  <a:ext cx="7142671" cy="5397148"/>
                </a:xfrm>
                <a:prstGeom prst="rect">
                  <a:avLst/>
                </a:prstGeom>
                <a:blipFill>
                  <a:blip r:embed="rId3"/>
                  <a:stretch>
                    <a:fillRect l="-694" t="-685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3819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The Sampling Distribution of a Difference</a:t>
            </a:r>
            <a:br>
              <a:rPr lang="en-US" sz="3200" dirty="0"/>
            </a:br>
            <a:r>
              <a:rPr lang="en-US" sz="3200" dirty="0"/>
              <a:t>Between Two Proportions</a:t>
            </a:r>
            <a:endParaRPr lang="en-US" sz="3200" i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800B22F-818C-49F3-8942-460F37292B4E}"/>
              </a:ext>
            </a:extLst>
          </p:cNvPr>
          <p:cNvGrpSpPr/>
          <p:nvPr/>
        </p:nvGrpSpPr>
        <p:grpSpPr>
          <a:xfrm>
            <a:off x="628650" y="1412435"/>
            <a:ext cx="7886699" cy="4876222"/>
            <a:chOff x="843992" y="3364190"/>
            <a:chExt cx="7142671" cy="59305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162B348-9912-4D33-98E8-1CF89EB92AAD}"/>
                    </a:ext>
                  </a:extLst>
                </p:cNvPr>
                <p:cNvSpPr txBox="1"/>
                <p:nvPr/>
              </p:nvSpPr>
              <p:spPr>
                <a:xfrm>
                  <a:off x="843992" y="3364190"/>
                  <a:ext cx="7142671" cy="533373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wrap="square" rtlCol="0" anchor="ctr" anchorCtr="0">
                  <a:noAutofit/>
                </a:bodyPr>
                <a:lstStyle/>
                <a:p>
                  <a:pPr algn="ctr"/>
                  <a:r>
                    <a:rPr lang="en-US" sz="2400" dirty="0"/>
                    <a:t>The Sampling Distribution of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2400" dirty="0"/>
                    <a:t> </a:t>
                  </a: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162B348-9912-4D33-98E8-1CF89EB92A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992" y="3364190"/>
                  <a:ext cx="7142671" cy="533373"/>
                </a:xfrm>
                <a:prstGeom prst="rect">
                  <a:avLst/>
                </a:prstGeom>
                <a:blipFill>
                  <a:blip r:embed="rId2"/>
                  <a:stretch>
                    <a:fillRect t="-12162" b="-3108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6ADF4C4-361E-41BC-9D45-FD2C88BE50FA}"/>
                    </a:ext>
                  </a:extLst>
                </p:cNvPr>
                <p:cNvSpPr txBox="1"/>
                <p:nvPr/>
              </p:nvSpPr>
              <p:spPr>
                <a:xfrm>
                  <a:off x="843992" y="3897565"/>
                  <a:ext cx="7142671" cy="539714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noAutofit/>
                </a:bodyPr>
                <a:lstStyle/>
                <a:p>
                  <a:r>
                    <a:rPr lang="en-US" sz="2000" dirty="0"/>
                    <a:t>Choose an SRS of size </a:t>
                  </a:r>
                  <a:r>
                    <a:rPr lang="en-US" sz="2000" i="1" dirty="0"/>
                    <a:t>n</a:t>
                  </a:r>
                  <a:r>
                    <a:rPr lang="en-US" sz="2000" baseline="-25000" dirty="0"/>
                    <a:t>1</a:t>
                  </a:r>
                  <a:r>
                    <a:rPr lang="en-US" sz="2000" dirty="0"/>
                    <a:t> from Population 1 with proportion of successes</a:t>
                  </a:r>
                </a:p>
                <a:p>
                  <a:r>
                    <a:rPr lang="en-US" sz="2000" i="1" dirty="0"/>
                    <a:t>p</a:t>
                  </a:r>
                  <a:r>
                    <a:rPr lang="en-US" sz="2000" baseline="-25000" dirty="0"/>
                    <a:t>1</a:t>
                  </a:r>
                  <a:r>
                    <a:rPr lang="en-US" sz="2000" dirty="0"/>
                    <a:t> and an independent SRS of size </a:t>
                  </a:r>
                  <a:r>
                    <a:rPr lang="en-US" sz="2000" i="1" dirty="0"/>
                    <a:t>n</a:t>
                  </a:r>
                  <a:r>
                    <a:rPr lang="en-US" sz="2000" baseline="-25000" dirty="0"/>
                    <a:t>2</a:t>
                  </a:r>
                  <a:r>
                    <a:rPr lang="en-US" sz="2000" dirty="0"/>
                    <a:t> from Population 2 with proportion of</a:t>
                  </a:r>
                </a:p>
                <a:p>
                  <a:r>
                    <a:rPr lang="en-US" sz="2000" dirty="0"/>
                    <a:t>successes </a:t>
                  </a:r>
                  <a:r>
                    <a:rPr lang="en-US" sz="2000" i="1" dirty="0"/>
                    <a:t>p</a:t>
                  </a:r>
                  <a:r>
                    <a:rPr lang="en-US" sz="2000" baseline="-25000" dirty="0"/>
                    <a:t>2</a:t>
                  </a:r>
                  <a:r>
                    <a:rPr lang="en-US" sz="2000" dirty="0"/>
                    <a:t>. Then:</a:t>
                  </a:r>
                </a:p>
                <a:p>
                  <a:pPr marL="344488" indent="-344488">
                    <a:tabLst>
                      <a:tab pos="344488" algn="l"/>
                    </a:tabLst>
                  </a:pPr>
                  <a:r>
                    <a:rPr lang="en-US" sz="2000" dirty="0"/>
                    <a:t>• 	The sampling distribution of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000" dirty="0"/>
                    <a:t>is </a:t>
                  </a:r>
                  <a:r>
                    <a:rPr lang="en-US" sz="2000" b="1" dirty="0"/>
                    <a:t>approximately Normal </a:t>
                  </a:r>
                  <a:r>
                    <a:rPr lang="en-US" sz="2000" dirty="0"/>
                    <a:t>if the </a:t>
                  </a:r>
                  <a:r>
                    <a:rPr lang="en-US" sz="2000" i="1" dirty="0"/>
                    <a:t>Large Counts condition </a:t>
                  </a:r>
                  <a:r>
                    <a:rPr lang="en-US" sz="2000" dirty="0"/>
                    <a:t>is met for both samples: </a:t>
                  </a:r>
                  <a:r>
                    <a:rPr lang="en-US" sz="2000" i="1" dirty="0"/>
                    <a:t>n</a:t>
                  </a:r>
                  <a:r>
                    <a:rPr lang="en-US" sz="2000" baseline="-25000" dirty="0"/>
                    <a:t>1</a:t>
                  </a:r>
                  <a:r>
                    <a:rPr lang="en-US" sz="2000" i="1" dirty="0"/>
                    <a:t>p</a:t>
                  </a:r>
                  <a:r>
                    <a:rPr lang="en-US" sz="2000" baseline="-25000" dirty="0"/>
                    <a:t>1</a:t>
                  </a:r>
                  <a:r>
                    <a:rPr lang="en-US" sz="2000" dirty="0"/>
                    <a:t> ≥ 10, </a:t>
                  </a:r>
                  <a:br>
                    <a:rPr lang="en-US" sz="2000" dirty="0"/>
                  </a:br>
                  <a:r>
                    <a:rPr lang="pt-BR" sz="2000" i="1" dirty="0"/>
                    <a:t>n</a:t>
                  </a:r>
                  <a:r>
                    <a:rPr lang="pt-BR" sz="2000" baseline="-25000" dirty="0"/>
                    <a:t>1</a:t>
                  </a:r>
                  <a:r>
                    <a:rPr lang="pt-BR" sz="2000" dirty="0"/>
                    <a:t>(1 – </a:t>
                  </a:r>
                  <a:r>
                    <a:rPr lang="pt-BR" sz="2000" i="1" dirty="0"/>
                    <a:t>p</a:t>
                  </a:r>
                  <a:r>
                    <a:rPr lang="pt-BR" sz="2000" baseline="-25000" dirty="0"/>
                    <a:t>1</a:t>
                  </a:r>
                  <a:r>
                    <a:rPr lang="pt-BR" sz="2000" dirty="0"/>
                    <a:t>) </a:t>
                  </a:r>
                  <a:r>
                    <a:rPr lang="en-US" sz="2000" dirty="0"/>
                    <a:t>≥</a:t>
                  </a:r>
                  <a:r>
                    <a:rPr lang="pt-BR" sz="2000" dirty="0"/>
                    <a:t> 10, </a:t>
                  </a:r>
                  <a:r>
                    <a:rPr lang="en-US" sz="2000" i="1" dirty="0"/>
                    <a:t>n</a:t>
                  </a:r>
                  <a:r>
                    <a:rPr lang="en-US" sz="2000" i="1" baseline="-25000" dirty="0"/>
                    <a:t>2</a:t>
                  </a:r>
                  <a:r>
                    <a:rPr lang="en-US" sz="2000" i="1" dirty="0"/>
                    <a:t>p</a:t>
                  </a:r>
                  <a:r>
                    <a:rPr lang="en-US" sz="2000" baseline="-25000" dirty="0"/>
                    <a:t>2</a:t>
                  </a:r>
                  <a:r>
                    <a:rPr lang="en-US" sz="2000" dirty="0"/>
                    <a:t> ≥ 10</a:t>
                  </a:r>
                  <a:r>
                    <a:rPr lang="pt-BR" sz="2000" dirty="0"/>
                    <a:t>, and </a:t>
                  </a:r>
                  <a:r>
                    <a:rPr lang="pt-BR" sz="2000" i="1" dirty="0"/>
                    <a:t>n</a:t>
                  </a:r>
                  <a:r>
                    <a:rPr lang="pt-BR" sz="2000" baseline="-25000" dirty="0"/>
                    <a:t>2</a:t>
                  </a:r>
                  <a:r>
                    <a:rPr lang="pt-BR" sz="2000" dirty="0"/>
                    <a:t>(1 – </a:t>
                  </a:r>
                  <a:r>
                    <a:rPr lang="pt-BR" sz="2000" i="1" dirty="0"/>
                    <a:t>p</a:t>
                  </a:r>
                  <a:r>
                    <a:rPr lang="pt-BR" sz="2000" baseline="-25000" dirty="0"/>
                    <a:t>2</a:t>
                  </a:r>
                  <a:r>
                    <a:rPr lang="pt-BR" sz="2000" dirty="0"/>
                    <a:t>) </a:t>
                  </a:r>
                  <a:r>
                    <a:rPr lang="en-US" sz="2000" dirty="0"/>
                    <a:t>≥</a:t>
                  </a:r>
                  <a:r>
                    <a:rPr lang="pt-BR" sz="2000" dirty="0"/>
                    <a:t> 10.</a:t>
                  </a:r>
                </a:p>
                <a:p>
                  <a:pPr marL="344488" indent="-344488">
                    <a:tabLst>
                      <a:tab pos="344488" algn="l"/>
                    </a:tabLst>
                  </a:pPr>
                  <a:r>
                    <a:rPr lang="en-US" sz="2000" dirty="0"/>
                    <a:t>• 	The </a:t>
                  </a:r>
                  <a:r>
                    <a:rPr lang="en-US" sz="2000" b="1" dirty="0"/>
                    <a:t>mean </a:t>
                  </a:r>
                  <a:r>
                    <a:rPr lang="en-US" sz="2000" dirty="0"/>
                    <a:t>of the sampling distribution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000" dirty="0"/>
                    <a:t>is </a:t>
                  </a:r>
                </a:p>
                <a:p>
                  <a:pPr marL="344488" indent="-344488" algn="ctr">
                    <a:tabLst>
                      <a:tab pos="344488" algn="l"/>
                    </a:tabLs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b="0" dirty="0"/>
                </a:p>
                <a:p>
                  <a:pPr marL="344488" indent="-344488">
                    <a:tabLst>
                      <a:tab pos="344488" algn="l"/>
                    </a:tabLst>
                  </a:pPr>
                  <a:endParaRPr lang="en-US" sz="24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6ADF4C4-361E-41BC-9D45-FD2C88BE50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992" y="3897565"/>
                  <a:ext cx="7142671" cy="5397148"/>
                </a:xfrm>
                <a:prstGeom prst="rect">
                  <a:avLst/>
                </a:prstGeom>
                <a:blipFill>
                  <a:blip r:embed="rId3"/>
                  <a:stretch>
                    <a:fillRect l="-694" t="-685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4046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The Sampling Distribution of a Difference</a:t>
            </a:r>
            <a:br>
              <a:rPr lang="en-US" sz="3200" dirty="0"/>
            </a:br>
            <a:r>
              <a:rPr lang="en-US" sz="3200" dirty="0"/>
              <a:t>Between Two Proportions</a:t>
            </a:r>
            <a:endParaRPr lang="en-US" sz="3200" i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800B22F-818C-49F3-8942-460F37292B4E}"/>
              </a:ext>
            </a:extLst>
          </p:cNvPr>
          <p:cNvGrpSpPr/>
          <p:nvPr/>
        </p:nvGrpSpPr>
        <p:grpSpPr>
          <a:xfrm>
            <a:off x="628650" y="1412435"/>
            <a:ext cx="7886699" cy="4876222"/>
            <a:chOff x="843992" y="3364190"/>
            <a:chExt cx="7142671" cy="59305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162B348-9912-4D33-98E8-1CF89EB92AAD}"/>
                    </a:ext>
                  </a:extLst>
                </p:cNvPr>
                <p:cNvSpPr txBox="1"/>
                <p:nvPr/>
              </p:nvSpPr>
              <p:spPr>
                <a:xfrm>
                  <a:off x="843992" y="3364190"/>
                  <a:ext cx="7142671" cy="533373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wrap="square" rtlCol="0" anchor="ctr" anchorCtr="0">
                  <a:noAutofit/>
                </a:bodyPr>
                <a:lstStyle/>
                <a:p>
                  <a:pPr algn="ctr"/>
                  <a:r>
                    <a:rPr lang="en-US" sz="2400" dirty="0"/>
                    <a:t>The Sampling Distribution of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2400" dirty="0"/>
                    <a:t> </a:t>
                  </a: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162B348-9912-4D33-98E8-1CF89EB92A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992" y="3364190"/>
                  <a:ext cx="7142671" cy="533373"/>
                </a:xfrm>
                <a:prstGeom prst="rect">
                  <a:avLst/>
                </a:prstGeom>
                <a:blipFill>
                  <a:blip r:embed="rId2"/>
                  <a:stretch>
                    <a:fillRect t="-12162" b="-3108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6ADF4C4-361E-41BC-9D45-FD2C88BE50FA}"/>
                    </a:ext>
                  </a:extLst>
                </p:cNvPr>
                <p:cNvSpPr txBox="1"/>
                <p:nvPr/>
              </p:nvSpPr>
              <p:spPr>
                <a:xfrm>
                  <a:off x="843992" y="3897565"/>
                  <a:ext cx="7142671" cy="539714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noAutofit/>
                </a:bodyPr>
                <a:lstStyle/>
                <a:p>
                  <a:r>
                    <a:rPr lang="en-US" sz="2000" dirty="0"/>
                    <a:t>Choose an SRS of size </a:t>
                  </a:r>
                  <a:r>
                    <a:rPr lang="en-US" sz="2000" i="1" dirty="0"/>
                    <a:t>n</a:t>
                  </a:r>
                  <a:r>
                    <a:rPr lang="en-US" sz="2000" baseline="-25000" dirty="0"/>
                    <a:t>1</a:t>
                  </a:r>
                  <a:r>
                    <a:rPr lang="en-US" sz="2000" dirty="0"/>
                    <a:t> from Population 1 with proportion of successes</a:t>
                  </a:r>
                </a:p>
                <a:p>
                  <a:r>
                    <a:rPr lang="en-US" sz="2000" i="1" dirty="0"/>
                    <a:t>p</a:t>
                  </a:r>
                  <a:r>
                    <a:rPr lang="en-US" sz="2000" baseline="-25000" dirty="0"/>
                    <a:t>1</a:t>
                  </a:r>
                  <a:r>
                    <a:rPr lang="en-US" sz="2000" dirty="0"/>
                    <a:t> and an independent SRS of size </a:t>
                  </a:r>
                  <a:r>
                    <a:rPr lang="en-US" sz="2000" i="1" dirty="0"/>
                    <a:t>n</a:t>
                  </a:r>
                  <a:r>
                    <a:rPr lang="en-US" sz="2000" baseline="-25000" dirty="0"/>
                    <a:t>2</a:t>
                  </a:r>
                  <a:r>
                    <a:rPr lang="en-US" sz="2000" dirty="0"/>
                    <a:t> from Population 2 with proportion of</a:t>
                  </a:r>
                </a:p>
                <a:p>
                  <a:r>
                    <a:rPr lang="en-US" sz="2000" dirty="0"/>
                    <a:t>successes </a:t>
                  </a:r>
                  <a:r>
                    <a:rPr lang="en-US" sz="2000" i="1" dirty="0"/>
                    <a:t>p</a:t>
                  </a:r>
                  <a:r>
                    <a:rPr lang="en-US" sz="2000" baseline="-25000" dirty="0"/>
                    <a:t>2</a:t>
                  </a:r>
                  <a:r>
                    <a:rPr lang="en-US" sz="2000" dirty="0"/>
                    <a:t>. Then:</a:t>
                  </a:r>
                </a:p>
                <a:p>
                  <a:pPr marL="344488" indent="-344488">
                    <a:tabLst>
                      <a:tab pos="344488" algn="l"/>
                    </a:tabLst>
                  </a:pPr>
                  <a:r>
                    <a:rPr lang="en-US" sz="2000" dirty="0"/>
                    <a:t>• 	The sampling distribution of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000" dirty="0"/>
                    <a:t>is </a:t>
                  </a:r>
                  <a:r>
                    <a:rPr lang="en-US" sz="2000" b="1" dirty="0"/>
                    <a:t>approximately Normal </a:t>
                  </a:r>
                  <a:r>
                    <a:rPr lang="en-US" sz="2000" dirty="0"/>
                    <a:t>if the </a:t>
                  </a:r>
                  <a:r>
                    <a:rPr lang="en-US" sz="2000" i="1" dirty="0"/>
                    <a:t>Large Counts condition </a:t>
                  </a:r>
                  <a:r>
                    <a:rPr lang="en-US" sz="2000" dirty="0"/>
                    <a:t>is met for both samples: </a:t>
                  </a:r>
                  <a:r>
                    <a:rPr lang="en-US" sz="2000" i="1" dirty="0"/>
                    <a:t>n</a:t>
                  </a:r>
                  <a:r>
                    <a:rPr lang="en-US" sz="2000" baseline="-25000" dirty="0"/>
                    <a:t>1</a:t>
                  </a:r>
                  <a:r>
                    <a:rPr lang="en-US" sz="2000" i="1" dirty="0"/>
                    <a:t>p</a:t>
                  </a:r>
                  <a:r>
                    <a:rPr lang="en-US" sz="2000" baseline="-25000" dirty="0"/>
                    <a:t>1</a:t>
                  </a:r>
                  <a:r>
                    <a:rPr lang="en-US" sz="2000" dirty="0"/>
                    <a:t> ≥ 10, </a:t>
                  </a:r>
                  <a:br>
                    <a:rPr lang="en-US" sz="2000" dirty="0"/>
                  </a:br>
                  <a:r>
                    <a:rPr lang="pt-BR" sz="2000" i="1" dirty="0"/>
                    <a:t>n</a:t>
                  </a:r>
                  <a:r>
                    <a:rPr lang="pt-BR" sz="2000" baseline="-25000" dirty="0"/>
                    <a:t>1</a:t>
                  </a:r>
                  <a:r>
                    <a:rPr lang="pt-BR" sz="2000" dirty="0"/>
                    <a:t>(1 – </a:t>
                  </a:r>
                  <a:r>
                    <a:rPr lang="pt-BR" sz="2000" i="1" dirty="0"/>
                    <a:t>p</a:t>
                  </a:r>
                  <a:r>
                    <a:rPr lang="pt-BR" sz="2000" baseline="-25000" dirty="0"/>
                    <a:t>1</a:t>
                  </a:r>
                  <a:r>
                    <a:rPr lang="pt-BR" sz="2000" dirty="0"/>
                    <a:t>) </a:t>
                  </a:r>
                  <a:r>
                    <a:rPr lang="en-US" sz="2000" dirty="0"/>
                    <a:t>≥</a:t>
                  </a:r>
                  <a:r>
                    <a:rPr lang="pt-BR" sz="2000" dirty="0"/>
                    <a:t> 10, </a:t>
                  </a:r>
                  <a:r>
                    <a:rPr lang="en-US" sz="2000" i="1" dirty="0"/>
                    <a:t>n</a:t>
                  </a:r>
                  <a:r>
                    <a:rPr lang="en-US" sz="2000" i="1" baseline="-25000" dirty="0"/>
                    <a:t>2</a:t>
                  </a:r>
                  <a:r>
                    <a:rPr lang="en-US" sz="2000" i="1" dirty="0"/>
                    <a:t>p</a:t>
                  </a:r>
                  <a:r>
                    <a:rPr lang="en-US" sz="2000" baseline="-25000" dirty="0"/>
                    <a:t>2</a:t>
                  </a:r>
                  <a:r>
                    <a:rPr lang="en-US" sz="2000" dirty="0"/>
                    <a:t> ≥ 10</a:t>
                  </a:r>
                  <a:r>
                    <a:rPr lang="pt-BR" sz="2000" dirty="0"/>
                    <a:t>, and </a:t>
                  </a:r>
                  <a:r>
                    <a:rPr lang="pt-BR" sz="2000" i="1" dirty="0"/>
                    <a:t>n</a:t>
                  </a:r>
                  <a:r>
                    <a:rPr lang="pt-BR" sz="2000" baseline="-25000" dirty="0"/>
                    <a:t>2</a:t>
                  </a:r>
                  <a:r>
                    <a:rPr lang="pt-BR" sz="2000" dirty="0"/>
                    <a:t>(1 – </a:t>
                  </a:r>
                  <a:r>
                    <a:rPr lang="pt-BR" sz="2000" i="1" dirty="0"/>
                    <a:t>p</a:t>
                  </a:r>
                  <a:r>
                    <a:rPr lang="pt-BR" sz="2000" baseline="-25000" dirty="0"/>
                    <a:t>2</a:t>
                  </a:r>
                  <a:r>
                    <a:rPr lang="pt-BR" sz="2000" dirty="0"/>
                    <a:t>) </a:t>
                  </a:r>
                  <a:r>
                    <a:rPr lang="en-US" sz="2000" dirty="0"/>
                    <a:t>≥</a:t>
                  </a:r>
                  <a:r>
                    <a:rPr lang="pt-BR" sz="2000" dirty="0"/>
                    <a:t> 10.</a:t>
                  </a:r>
                </a:p>
                <a:p>
                  <a:pPr marL="344488" indent="-344488">
                    <a:tabLst>
                      <a:tab pos="344488" algn="l"/>
                    </a:tabLst>
                  </a:pPr>
                  <a:r>
                    <a:rPr lang="en-US" sz="2000" dirty="0"/>
                    <a:t>• 	The </a:t>
                  </a:r>
                  <a:r>
                    <a:rPr lang="en-US" sz="2000" b="1" dirty="0"/>
                    <a:t>mean </a:t>
                  </a:r>
                  <a:r>
                    <a:rPr lang="en-US" sz="2000" dirty="0"/>
                    <a:t>of the sampling distribution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000" dirty="0"/>
                    <a:t>is </a:t>
                  </a:r>
                </a:p>
                <a:p>
                  <a:pPr marL="344488" indent="-344488" algn="ctr">
                    <a:tabLst>
                      <a:tab pos="344488" algn="l"/>
                    </a:tabLs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  <a:p>
                  <a:pPr marL="344488" indent="-344488">
                    <a:tabLst>
                      <a:tab pos="344488" algn="l"/>
                    </a:tabLst>
                  </a:pPr>
                  <a:r>
                    <a:rPr lang="en-US" sz="2000" dirty="0"/>
                    <a:t>• 	The </a:t>
                  </a:r>
                  <a:r>
                    <a:rPr lang="en-US" sz="2000" b="1" dirty="0"/>
                    <a:t>standard deviation </a:t>
                  </a:r>
                  <a:r>
                    <a:rPr lang="en-US" sz="2000" dirty="0"/>
                    <a:t>of the sampling distribution of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000" dirty="0"/>
                    <a:t>is</a:t>
                  </a:r>
                </a:p>
                <a:p>
                  <a:pPr marL="344488" indent="-344488">
                    <a:tabLst>
                      <a:tab pos="344488" algn="l"/>
                    </a:tabLs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num>
                              <m:den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num>
                              <m:den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rad>
                      </m:oMath>
                    </m:oMathPara>
                  </a14:m>
                  <a:endParaRPr lang="en-US" sz="2000" dirty="0"/>
                </a:p>
                <a:p>
                  <a:pPr marL="344488">
                    <a:tabLst>
                      <a:tab pos="344488" algn="l"/>
                    </a:tabLst>
                  </a:pPr>
                  <a:r>
                    <a:rPr lang="en-US" sz="2000" dirty="0"/>
                    <a:t>as long as the </a:t>
                  </a:r>
                  <a:r>
                    <a:rPr lang="en-US" sz="2000" i="1" dirty="0"/>
                    <a:t>10% condition </a:t>
                  </a:r>
                  <a:r>
                    <a:rPr lang="en-US" sz="2000" dirty="0"/>
                    <a:t>is met for both samples: </a:t>
                  </a:r>
                  <a:r>
                    <a:rPr lang="en-US" sz="2000" i="1" dirty="0"/>
                    <a:t>n</a:t>
                  </a:r>
                  <a:r>
                    <a:rPr lang="en-US" sz="2000" baseline="-25000" dirty="0"/>
                    <a:t>1</a:t>
                  </a:r>
                  <a:r>
                    <a:rPr lang="en-US" sz="2000" dirty="0"/>
                    <a:t> &lt; 0.10</a:t>
                  </a:r>
                  <a:r>
                    <a:rPr lang="en-US" sz="2000" i="1" dirty="0"/>
                    <a:t>N</a:t>
                  </a:r>
                  <a:r>
                    <a:rPr lang="en-US" sz="2000" baseline="-25000" dirty="0"/>
                    <a:t>1</a:t>
                  </a:r>
                  <a:r>
                    <a:rPr lang="en-US" sz="2000" dirty="0"/>
                    <a:t> and </a:t>
                  </a:r>
                  <a:br>
                    <a:rPr lang="en-US" sz="2000" dirty="0"/>
                  </a:br>
                  <a:r>
                    <a:rPr lang="en-US" sz="2000" i="1" dirty="0"/>
                    <a:t>n</a:t>
                  </a:r>
                  <a:r>
                    <a:rPr lang="en-US" sz="2000" baseline="-25000" dirty="0"/>
                    <a:t>2</a:t>
                  </a:r>
                  <a:r>
                    <a:rPr lang="en-US" sz="2000" dirty="0"/>
                    <a:t> &lt; 0.10</a:t>
                  </a:r>
                  <a:r>
                    <a:rPr lang="en-US" sz="2000" i="1" dirty="0"/>
                    <a:t>N</a:t>
                  </a:r>
                  <a:r>
                    <a:rPr lang="en-US" sz="2000" baseline="-25000" dirty="0"/>
                    <a:t>2</a:t>
                  </a:r>
                  <a:r>
                    <a:rPr lang="en-US" sz="2000" dirty="0"/>
                    <a:t>.</a:t>
                  </a:r>
                  <a:endParaRPr lang="en-US" sz="24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6ADF4C4-361E-41BC-9D45-FD2C88BE50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992" y="3897565"/>
                  <a:ext cx="7142671" cy="5397148"/>
                </a:xfrm>
                <a:prstGeom prst="rect">
                  <a:avLst/>
                </a:prstGeom>
                <a:blipFill>
                  <a:blip r:embed="rId3"/>
                  <a:stretch>
                    <a:fillRect l="-694" t="-685" b="-82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876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0DE792-1FCA-41DC-9B89-A37150EE28E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/>
                  <a:t>The Sampling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0DE792-1FCA-41DC-9B89-A37150EE28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18" t="-11966" b="-23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69F2C1-7A59-474C-B4FB-558A58037D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8650" y="1382286"/>
                <a:ext cx="7886700" cy="101566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2000" dirty="0">
                    <a:latin typeface="+mn-lt"/>
                  </a:rPr>
                  <a:t>The </a:t>
                </a:r>
                <a:r>
                  <a:rPr lang="en-US" sz="2000" b="1" dirty="0">
                    <a:latin typeface="+mn-lt"/>
                  </a:rPr>
                  <a:t>sampling distribution of the sample proportion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</m:oMath>
                </a14:m>
                <a:r>
                  <a:rPr lang="en-US" sz="2000" b="1" dirty="0">
                    <a:latin typeface="+mn-lt"/>
                  </a:rPr>
                  <a:t> </a:t>
                </a:r>
                <a:r>
                  <a:rPr lang="en-US" sz="2000" dirty="0">
                    <a:latin typeface="+mn-lt"/>
                  </a:rPr>
                  <a:t>describes the distribution of values taken by the sample proportion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+mn-lt"/>
                  </a:rPr>
                  <a:t>in all possible samples of the same size from the same population.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69F2C1-7A59-474C-B4FB-558A58037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8650" y="1382286"/>
                <a:ext cx="7886700" cy="1015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6792B454-0463-42E4-B24B-B80D247DFF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8487" y="3297594"/>
            <a:ext cx="4166863" cy="27840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3441C50-9458-41FE-96E8-091DA3C84035}"/>
              </a:ext>
            </a:extLst>
          </p:cNvPr>
          <p:cNvSpPr/>
          <p:nvPr/>
        </p:nvSpPr>
        <p:spPr>
          <a:xfrm>
            <a:off x="628650" y="4460052"/>
            <a:ext cx="35713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By the end of this section, you should be able to anticipate the shape, center, and variability of distributions like this one.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A02A40-00F9-4C2E-94F5-DE3C1EBDCE70}"/>
              </a:ext>
            </a:extLst>
          </p:cNvPr>
          <p:cNvSpPr/>
          <p:nvPr/>
        </p:nvSpPr>
        <p:spPr>
          <a:xfrm>
            <a:off x="1466490" y="270037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/>
              <a:t>Here </a:t>
            </a:r>
            <a:r>
              <a:rPr lang="en-US" sz="2000" dirty="0"/>
              <a:t>is the approximate sampling distribution of the sample proportion of pennies from the 2000s in 50 samples of size </a:t>
            </a:r>
            <a:r>
              <a:rPr lang="en-US" sz="2000" i="1" dirty="0"/>
              <a:t>n</a:t>
            </a:r>
            <a:r>
              <a:rPr lang="en-US" sz="2000" dirty="0"/>
              <a:t> = 20 from a population of pennies.</a:t>
            </a:r>
          </a:p>
        </p:txBody>
      </p:sp>
    </p:spTree>
    <p:extLst>
      <p:ext uri="{BB962C8B-B14F-4D97-AF65-F5344CB8AC3E}">
        <p14:creationId xmlns:p14="http://schemas.microsoft.com/office/powerpoint/2010/main" val="391212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DC1EC50-C1D2-48FB-850B-0A75A5A4AECF}"/>
                  </a:ext>
                </a:extLst>
              </p:cNvPr>
              <p:cNvSpPr/>
              <p:nvPr/>
            </p:nvSpPr>
            <p:spPr>
              <a:xfrm>
                <a:off x="628650" y="1807674"/>
                <a:ext cx="7886700" cy="3513262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t" anchorCtr="0"/>
              <a:lstStyle/>
              <a:p>
                <a:r>
                  <a:rPr lang="en-US" sz="2400" dirty="0"/>
                  <a:t>Note that the formula for the standard deviation is exactly correct only when we have two types of independence: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i="1" dirty="0"/>
                  <a:t>Independent samples</a:t>
                </a:r>
                <a:r>
                  <a:rPr lang="en-US" sz="2400" dirty="0"/>
                  <a:t>, so that we can add the variances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i="1" dirty="0"/>
                  <a:t>Independent observations</a:t>
                </a:r>
                <a:r>
                  <a:rPr lang="en-US" sz="2400" dirty="0"/>
                  <a:t> within each sample. When sampling without replacement, the actual value of the standard deviation is smaller than the formula suggests. However, if the 10% condition is met for both samples, the difference is negligible.</a:t>
                </a:r>
                <a:endParaRPr lang="en-US" altLang="en-US" sz="2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DC1EC50-C1D2-48FB-850B-0A75A5A4AE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807674"/>
                <a:ext cx="7886700" cy="35132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>
            <a:extLst>
              <a:ext uri="{FF2B5EF4-FFF2-40B4-BE49-F238E27FC236}">
                <a16:creationId xmlns:a16="http://schemas.microsoft.com/office/drawing/2014/main" id="{9C39B9FA-7CC4-4982-A802-AB8683CBC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4737"/>
          </a:xfrm>
        </p:spPr>
        <p:txBody>
          <a:bodyPr>
            <a:noAutofit/>
          </a:bodyPr>
          <a:lstStyle/>
          <a:p>
            <a:r>
              <a:rPr lang="en-US" sz="3200" dirty="0"/>
              <a:t>The Sampling Distribution of a Difference</a:t>
            </a:r>
            <a:br>
              <a:rPr lang="en-US" sz="3200" dirty="0"/>
            </a:br>
            <a:r>
              <a:rPr lang="en-US" sz="3200" dirty="0"/>
              <a:t>Between Two Proportions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416733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The Sampling Distribution of a Difference</a:t>
            </a:r>
            <a:br>
              <a:rPr lang="en-US" sz="3200" dirty="0"/>
            </a:br>
            <a:r>
              <a:rPr lang="en-US" sz="3200" dirty="0"/>
              <a:t>Between Two Proportions</a:t>
            </a:r>
            <a:endParaRPr lang="en-US" sz="3200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60C2FAA-3C44-4026-87BF-4DA42BE5650D}"/>
                  </a:ext>
                </a:extLst>
              </p:cNvPr>
              <p:cNvSpPr/>
              <p:nvPr/>
            </p:nvSpPr>
            <p:spPr>
              <a:xfrm>
                <a:off x="628650" y="1344927"/>
                <a:ext cx="7886700" cy="255454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altLang="en-US" sz="2000" b="1" dirty="0">
                    <a:solidFill>
                      <a:srgbClr val="0070C0"/>
                    </a:solidFill>
                  </a:rPr>
                  <a:t>Problem</a:t>
                </a:r>
                <a:r>
                  <a:rPr lang="en-US" altLang="en-US" sz="2000" dirty="0"/>
                  <a:t>: </a:t>
                </a:r>
                <a:r>
                  <a:rPr lang="en-US" sz="2000" dirty="0"/>
                  <a:t>Your teacher brings two bags of colored goldfish </a:t>
                </a:r>
                <a:br>
                  <a:rPr lang="en-US" sz="2000" dirty="0"/>
                </a:br>
                <a:r>
                  <a:rPr lang="en-US" sz="2000" dirty="0"/>
                  <a:t>crackers to class. Bag 1 has 25% red crackers and Bag 2 </a:t>
                </a:r>
                <a:br>
                  <a:rPr lang="en-US" sz="2000" dirty="0"/>
                </a:br>
                <a:r>
                  <a:rPr lang="en-US" sz="2000" dirty="0"/>
                  <a:t>has 35% red crackers. Each bag contains more than 1000 </a:t>
                </a:r>
                <a:br>
                  <a:rPr lang="en-US" sz="2000" dirty="0"/>
                </a:br>
                <a:r>
                  <a:rPr lang="en-US" sz="2000" dirty="0"/>
                  <a:t>crackers. Using a paper cup, your teacher takes an SRS </a:t>
                </a:r>
                <a:br>
                  <a:rPr lang="en-US" sz="2000" dirty="0"/>
                </a:br>
                <a:r>
                  <a:rPr lang="en-US" sz="2000" dirty="0"/>
                  <a:t>of 50 crackers from Bag 1 and a separate SRS of 40 </a:t>
                </a:r>
                <a:br>
                  <a:rPr lang="en-US" sz="2000" dirty="0"/>
                </a:br>
                <a:r>
                  <a:rPr lang="en-US" sz="2000" dirty="0"/>
                  <a:t>crackers from Bag 2.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be the difference </a:t>
                </a:r>
                <a:br>
                  <a:rPr lang="en-US" sz="2000" dirty="0"/>
                </a:br>
                <a:r>
                  <a:rPr lang="en-US" sz="2000" dirty="0"/>
                  <a:t>in the sample proportions of red crackers.</a:t>
                </a:r>
              </a:p>
              <a:p>
                <a:pPr marL="344488" indent="-344488">
                  <a:tabLst>
                    <a:tab pos="344488" algn="l"/>
                  </a:tabLst>
                </a:pPr>
                <a:r>
                  <a:rPr lang="en-US" sz="2000" dirty="0"/>
                  <a:t>(a) What is the shape of the sampling distribution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? Why?</a:t>
                </a: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60C2FAA-3C44-4026-87BF-4DA42BE565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344927"/>
                <a:ext cx="7886700" cy="25545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5A4135E4-D185-4016-9870-8806895DD87B}"/>
              </a:ext>
            </a:extLst>
          </p:cNvPr>
          <p:cNvGrpSpPr/>
          <p:nvPr/>
        </p:nvGrpSpPr>
        <p:grpSpPr>
          <a:xfrm>
            <a:off x="6797615" y="1362179"/>
            <a:ext cx="1996907" cy="1911392"/>
            <a:chOff x="6797615" y="1362179"/>
            <a:chExt cx="1996907" cy="191139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B9F8018-B45D-4C65-9D2F-B09179EEA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97615" y="1362179"/>
              <a:ext cx="1709109" cy="1881279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29B51F6-59A3-4A0B-AEB5-38389A4C3A83}"/>
                </a:ext>
              </a:extLst>
            </p:cNvPr>
            <p:cNvSpPr/>
            <p:nvPr/>
          </p:nvSpPr>
          <p:spPr>
            <a:xfrm rot="16200000">
              <a:off x="8078300" y="2557349"/>
              <a:ext cx="1217000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latin typeface="HelveticaNeueLTStd-Cn"/>
                </a:rPr>
                <a:t>Envision/Getty Images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2523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The Sampling Distribution of a Difference</a:t>
            </a:r>
            <a:br>
              <a:rPr lang="en-US" sz="3200" dirty="0"/>
            </a:br>
            <a:r>
              <a:rPr lang="en-US" sz="3200" dirty="0"/>
              <a:t>Between Two Proportions</a:t>
            </a:r>
            <a:endParaRPr lang="en-US" sz="3200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60C2FAA-3C44-4026-87BF-4DA42BE5650D}"/>
                  </a:ext>
                </a:extLst>
              </p:cNvPr>
              <p:cNvSpPr/>
              <p:nvPr/>
            </p:nvSpPr>
            <p:spPr>
              <a:xfrm>
                <a:off x="628650" y="1344927"/>
                <a:ext cx="7886700" cy="255454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altLang="en-US" sz="2000" b="1" dirty="0">
                    <a:solidFill>
                      <a:srgbClr val="0070C0"/>
                    </a:solidFill>
                  </a:rPr>
                  <a:t>Problem</a:t>
                </a:r>
                <a:r>
                  <a:rPr lang="en-US" altLang="en-US" sz="2000" dirty="0"/>
                  <a:t>: </a:t>
                </a:r>
                <a:r>
                  <a:rPr lang="en-US" sz="2000" dirty="0"/>
                  <a:t>Your teacher brings two bags of colored goldfish </a:t>
                </a:r>
                <a:br>
                  <a:rPr lang="en-US" sz="2000" dirty="0"/>
                </a:br>
                <a:r>
                  <a:rPr lang="en-US" sz="2000" dirty="0"/>
                  <a:t>crackers to class. Bag 1 has 25% red crackers and Bag 2 </a:t>
                </a:r>
                <a:br>
                  <a:rPr lang="en-US" sz="2000" dirty="0"/>
                </a:br>
                <a:r>
                  <a:rPr lang="en-US" sz="2000" dirty="0"/>
                  <a:t>has 35% red crackers. Each bag contains more than 1000 </a:t>
                </a:r>
                <a:br>
                  <a:rPr lang="en-US" sz="2000" dirty="0"/>
                </a:br>
                <a:r>
                  <a:rPr lang="en-US" sz="2000" dirty="0"/>
                  <a:t>crackers. Using a paper cup, your teacher takes an SRS </a:t>
                </a:r>
                <a:br>
                  <a:rPr lang="en-US" sz="2000" dirty="0"/>
                </a:br>
                <a:r>
                  <a:rPr lang="en-US" sz="2000" dirty="0"/>
                  <a:t>of 50 crackers from Bag 1 and a separate SRS of 40 </a:t>
                </a:r>
                <a:br>
                  <a:rPr lang="en-US" sz="2000" dirty="0"/>
                </a:br>
                <a:r>
                  <a:rPr lang="en-US" sz="2000" dirty="0"/>
                  <a:t>crackers from Bag 2.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be the difference </a:t>
                </a:r>
                <a:br>
                  <a:rPr lang="en-US" sz="2000" dirty="0"/>
                </a:br>
                <a:r>
                  <a:rPr lang="en-US" sz="2000" dirty="0"/>
                  <a:t>in the sample proportions of red crackers.</a:t>
                </a:r>
              </a:p>
              <a:p>
                <a:pPr marL="344488" indent="-344488">
                  <a:tabLst>
                    <a:tab pos="344488" algn="l"/>
                  </a:tabLst>
                </a:pPr>
                <a:r>
                  <a:rPr lang="en-US" sz="2000" dirty="0"/>
                  <a:t>(a) What is the shape of the sampling distribution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? Why?</a:t>
                </a: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60C2FAA-3C44-4026-87BF-4DA42BE565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344927"/>
                <a:ext cx="7886700" cy="25545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0F694F3-D0BD-4EE8-AF9E-C0A83DA41AFE}"/>
              </a:ext>
            </a:extLst>
          </p:cNvPr>
          <p:cNvSpPr/>
          <p:nvPr/>
        </p:nvSpPr>
        <p:spPr>
          <a:xfrm>
            <a:off x="628650" y="4164536"/>
            <a:ext cx="7886700" cy="1905419"/>
          </a:xfrm>
          <a:prstGeom prst="roundRect">
            <a:avLst/>
          </a:prstGeom>
          <a:solidFill>
            <a:srgbClr val="CCCCFF"/>
          </a:solidFill>
          <a:ln>
            <a:solidFill>
              <a:srgbClr val="CCCC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marL="344488" indent="-344488">
              <a:lnSpc>
                <a:spcPct val="114000"/>
              </a:lnSpc>
              <a:tabLst>
                <a:tab pos="344488" algn="l"/>
              </a:tabLst>
            </a:pPr>
            <a:r>
              <a:rPr lang="en-US" sz="1600" dirty="0">
                <a:latin typeface="Segoe Print" panose="02000600000000000000" pitchFamily="2" charset="0"/>
                <a:ea typeface="Cambria Math" panose="02040503050406030204" pitchFamily="18" charset="0"/>
              </a:rPr>
              <a:t>(a) Approximately Normal, because </a:t>
            </a:r>
            <a:br>
              <a:rPr lang="en-US" sz="1600" dirty="0">
                <a:latin typeface="Segoe Print" panose="02000600000000000000" pitchFamily="2" charset="0"/>
                <a:ea typeface="Cambria Math" panose="02040503050406030204" pitchFamily="18" charset="0"/>
              </a:rPr>
            </a:br>
            <a:r>
              <a:rPr lang="en-US" sz="1600" dirty="0">
                <a:latin typeface="Segoe Print" panose="02000600000000000000" pitchFamily="2" charset="0"/>
                <a:ea typeface="Cambria Math" panose="02040503050406030204" pitchFamily="18" charset="0"/>
              </a:rPr>
              <a:t>n</a:t>
            </a:r>
            <a:r>
              <a:rPr lang="en-US" sz="1600" baseline="-25000" dirty="0">
                <a:latin typeface="Segoe Print" panose="02000600000000000000" pitchFamily="2" charset="0"/>
                <a:ea typeface="Cambria Math" panose="02040503050406030204" pitchFamily="18" charset="0"/>
              </a:rPr>
              <a:t>1</a:t>
            </a:r>
            <a:r>
              <a:rPr lang="en-US" sz="1600" dirty="0">
                <a:latin typeface="Segoe Print" panose="02000600000000000000" pitchFamily="2" charset="0"/>
                <a:ea typeface="Cambria Math" panose="02040503050406030204" pitchFamily="18" charset="0"/>
              </a:rPr>
              <a:t>p</a:t>
            </a:r>
            <a:r>
              <a:rPr lang="en-US" sz="1600" baseline="-25000" dirty="0">
                <a:latin typeface="Segoe Print" panose="02000600000000000000" pitchFamily="2" charset="0"/>
                <a:ea typeface="Cambria Math" panose="02040503050406030204" pitchFamily="18" charset="0"/>
              </a:rPr>
              <a:t>1</a:t>
            </a:r>
            <a:r>
              <a:rPr lang="en-US" sz="1600" dirty="0">
                <a:latin typeface="Segoe Print" panose="02000600000000000000" pitchFamily="2" charset="0"/>
                <a:ea typeface="Cambria Math" panose="02040503050406030204" pitchFamily="18" charset="0"/>
              </a:rPr>
              <a:t> 		  = 50(0.25) = 12.5 </a:t>
            </a:r>
            <a:br>
              <a:rPr lang="en-US" sz="1600" dirty="0">
                <a:latin typeface="Segoe Print" panose="02000600000000000000" pitchFamily="2" charset="0"/>
                <a:ea typeface="Cambria Math" panose="02040503050406030204" pitchFamily="18" charset="0"/>
              </a:rPr>
            </a:br>
            <a:r>
              <a:rPr lang="en-US" sz="1600" dirty="0">
                <a:latin typeface="Segoe Print" panose="02000600000000000000" pitchFamily="2" charset="0"/>
                <a:ea typeface="Cambria Math" panose="02040503050406030204" pitchFamily="18" charset="0"/>
              </a:rPr>
              <a:t>n</a:t>
            </a:r>
            <a:r>
              <a:rPr lang="en-US" sz="1600" baseline="-25000" dirty="0">
                <a:latin typeface="Segoe Print" panose="02000600000000000000" pitchFamily="2" charset="0"/>
                <a:ea typeface="Cambria Math" panose="02040503050406030204" pitchFamily="18" charset="0"/>
              </a:rPr>
              <a:t>1</a:t>
            </a:r>
            <a:r>
              <a:rPr lang="en-US" sz="1600" dirty="0">
                <a:latin typeface="Segoe Print" panose="02000600000000000000" pitchFamily="2" charset="0"/>
                <a:ea typeface="Cambria Math" panose="02040503050406030204" pitchFamily="18" charset="0"/>
              </a:rPr>
              <a:t>(1 – p</a:t>
            </a:r>
            <a:r>
              <a:rPr lang="en-US" sz="1600" baseline="-25000" dirty="0">
                <a:latin typeface="Segoe Print" panose="02000600000000000000" pitchFamily="2" charset="0"/>
                <a:ea typeface="Cambria Math" panose="02040503050406030204" pitchFamily="18" charset="0"/>
              </a:rPr>
              <a:t>1</a:t>
            </a:r>
            <a:r>
              <a:rPr lang="en-US" sz="1600" dirty="0">
                <a:latin typeface="Segoe Print" panose="02000600000000000000" pitchFamily="2" charset="0"/>
                <a:ea typeface="Cambria Math" panose="02040503050406030204" pitchFamily="18" charset="0"/>
              </a:rPr>
              <a:t>) = 50(0.75) = 37.5</a:t>
            </a:r>
            <a:br>
              <a:rPr lang="en-US" sz="1600" dirty="0">
                <a:latin typeface="Segoe Print" panose="02000600000000000000" pitchFamily="2" charset="0"/>
                <a:ea typeface="Cambria Math" panose="02040503050406030204" pitchFamily="18" charset="0"/>
              </a:rPr>
            </a:br>
            <a:r>
              <a:rPr lang="en-US" sz="1600" dirty="0">
                <a:latin typeface="Segoe Print" panose="02000600000000000000" pitchFamily="2" charset="0"/>
                <a:ea typeface="Cambria Math" panose="02040503050406030204" pitchFamily="18" charset="0"/>
              </a:rPr>
              <a:t>n</a:t>
            </a:r>
            <a:r>
              <a:rPr lang="en-US" sz="1600" baseline="-25000" dirty="0">
                <a:latin typeface="Segoe Print" panose="02000600000000000000" pitchFamily="2" charset="0"/>
                <a:ea typeface="Cambria Math" panose="02040503050406030204" pitchFamily="18" charset="0"/>
              </a:rPr>
              <a:t>2</a:t>
            </a:r>
            <a:r>
              <a:rPr lang="en-US" sz="1600" dirty="0">
                <a:latin typeface="Segoe Print" panose="02000600000000000000" pitchFamily="2" charset="0"/>
                <a:ea typeface="Cambria Math" panose="02040503050406030204" pitchFamily="18" charset="0"/>
              </a:rPr>
              <a:t>p</a:t>
            </a:r>
            <a:r>
              <a:rPr lang="en-US" sz="1600" baseline="-25000" dirty="0">
                <a:latin typeface="Segoe Print" panose="02000600000000000000" pitchFamily="2" charset="0"/>
                <a:ea typeface="Cambria Math" panose="02040503050406030204" pitchFamily="18" charset="0"/>
              </a:rPr>
              <a:t>2</a:t>
            </a:r>
            <a:r>
              <a:rPr lang="en-US" sz="1600" dirty="0">
                <a:latin typeface="Segoe Print" panose="02000600000000000000" pitchFamily="2" charset="0"/>
                <a:ea typeface="Cambria Math" panose="02040503050406030204" pitchFamily="18" charset="0"/>
              </a:rPr>
              <a:t> 		  = 40(0.35) = 14</a:t>
            </a:r>
            <a:br>
              <a:rPr lang="en-US" sz="1600" dirty="0">
                <a:latin typeface="Segoe Print" panose="02000600000000000000" pitchFamily="2" charset="0"/>
                <a:ea typeface="Cambria Math" panose="02040503050406030204" pitchFamily="18" charset="0"/>
              </a:rPr>
            </a:br>
            <a:r>
              <a:rPr lang="en-US" sz="1600" dirty="0">
                <a:latin typeface="Segoe Print" panose="02000600000000000000" pitchFamily="2" charset="0"/>
                <a:ea typeface="Cambria Math" panose="02040503050406030204" pitchFamily="18" charset="0"/>
              </a:rPr>
              <a:t>n</a:t>
            </a:r>
            <a:r>
              <a:rPr lang="en-US" sz="1600" baseline="-25000" dirty="0">
                <a:latin typeface="Segoe Print" panose="02000600000000000000" pitchFamily="2" charset="0"/>
                <a:ea typeface="Cambria Math" panose="02040503050406030204" pitchFamily="18" charset="0"/>
              </a:rPr>
              <a:t>2</a:t>
            </a:r>
            <a:r>
              <a:rPr lang="en-US" sz="1600" dirty="0">
                <a:latin typeface="Segoe Print" panose="02000600000000000000" pitchFamily="2" charset="0"/>
                <a:ea typeface="Cambria Math" panose="02040503050406030204" pitchFamily="18" charset="0"/>
              </a:rPr>
              <a:t>(1 – p</a:t>
            </a:r>
            <a:r>
              <a:rPr lang="en-US" sz="1600" baseline="-25000" dirty="0">
                <a:latin typeface="Segoe Print" panose="02000600000000000000" pitchFamily="2" charset="0"/>
                <a:ea typeface="Cambria Math" panose="02040503050406030204" pitchFamily="18" charset="0"/>
              </a:rPr>
              <a:t>2</a:t>
            </a:r>
            <a:r>
              <a:rPr lang="en-US" sz="1600" dirty="0">
                <a:latin typeface="Segoe Print" panose="02000600000000000000" pitchFamily="2" charset="0"/>
                <a:ea typeface="Cambria Math" panose="02040503050406030204" pitchFamily="18" charset="0"/>
              </a:rPr>
              <a:t>) = 40(0.65) = 26 </a:t>
            </a:r>
            <a:br>
              <a:rPr lang="en-US" sz="1600" dirty="0">
                <a:latin typeface="Segoe Print" panose="02000600000000000000" pitchFamily="2" charset="0"/>
                <a:ea typeface="Cambria Math" panose="02040503050406030204" pitchFamily="18" charset="0"/>
              </a:rPr>
            </a:br>
            <a:r>
              <a:rPr lang="en-US" sz="1600" dirty="0">
                <a:latin typeface="Segoe Print" panose="02000600000000000000" pitchFamily="2" charset="0"/>
                <a:ea typeface="Cambria Math" panose="02040503050406030204" pitchFamily="18" charset="0"/>
              </a:rPr>
              <a:t>are all ≥ 10.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A4135E4-D185-4016-9870-8806895DD87B}"/>
              </a:ext>
            </a:extLst>
          </p:cNvPr>
          <p:cNvGrpSpPr/>
          <p:nvPr/>
        </p:nvGrpSpPr>
        <p:grpSpPr>
          <a:xfrm>
            <a:off x="6797615" y="1362179"/>
            <a:ext cx="1996907" cy="1911392"/>
            <a:chOff x="6797615" y="1362179"/>
            <a:chExt cx="1996907" cy="191139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B9F8018-B45D-4C65-9D2F-B09179EEA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97615" y="1362179"/>
              <a:ext cx="1709109" cy="1881279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29B51F6-59A3-4A0B-AEB5-38389A4C3A83}"/>
                </a:ext>
              </a:extLst>
            </p:cNvPr>
            <p:cNvSpPr/>
            <p:nvPr/>
          </p:nvSpPr>
          <p:spPr>
            <a:xfrm rot="16200000">
              <a:off x="8078300" y="2557349"/>
              <a:ext cx="1217000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latin typeface="HelveticaNeueLTStd-Cn"/>
                </a:rPr>
                <a:t>Envision/Getty Images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3812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The Sampling Distribution of a Difference</a:t>
            </a:r>
            <a:br>
              <a:rPr lang="en-US" sz="3200" dirty="0"/>
            </a:br>
            <a:r>
              <a:rPr lang="en-US" sz="3200" dirty="0"/>
              <a:t>Between Two Proportions</a:t>
            </a:r>
            <a:endParaRPr lang="en-US" sz="3200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60C2FAA-3C44-4026-87BF-4DA42BE5650D}"/>
                  </a:ext>
                </a:extLst>
              </p:cNvPr>
              <p:cNvSpPr/>
              <p:nvPr/>
            </p:nvSpPr>
            <p:spPr>
              <a:xfrm>
                <a:off x="628650" y="1344927"/>
                <a:ext cx="7886700" cy="255454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altLang="en-US" sz="2000" b="1" dirty="0">
                    <a:solidFill>
                      <a:srgbClr val="0070C0"/>
                    </a:solidFill>
                  </a:rPr>
                  <a:t>Problem</a:t>
                </a:r>
                <a:r>
                  <a:rPr lang="en-US" altLang="en-US" sz="2000" dirty="0"/>
                  <a:t>: </a:t>
                </a:r>
                <a:r>
                  <a:rPr lang="en-US" sz="2000" dirty="0"/>
                  <a:t>Your teacher brings two bags of colored goldfish </a:t>
                </a:r>
                <a:br>
                  <a:rPr lang="en-US" sz="2000" dirty="0"/>
                </a:br>
                <a:r>
                  <a:rPr lang="en-US" sz="2000" dirty="0"/>
                  <a:t>crackers to class. Bag 1 has 25% red crackers and Bag 2 </a:t>
                </a:r>
                <a:br>
                  <a:rPr lang="en-US" sz="2000" dirty="0"/>
                </a:br>
                <a:r>
                  <a:rPr lang="en-US" sz="2000" dirty="0"/>
                  <a:t>has 35% red crackers. Each bag contains more than 1000 </a:t>
                </a:r>
                <a:br>
                  <a:rPr lang="en-US" sz="2000" dirty="0"/>
                </a:br>
                <a:r>
                  <a:rPr lang="en-US" sz="2000" dirty="0"/>
                  <a:t>crackers. Using a paper cup, your teacher takes an SRS </a:t>
                </a:r>
                <a:br>
                  <a:rPr lang="en-US" sz="2000" dirty="0"/>
                </a:br>
                <a:r>
                  <a:rPr lang="en-US" sz="2000" dirty="0"/>
                  <a:t>of 50 crackers from Bag 1 and a separate SRS of 40 </a:t>
                </a:r>
                <a:br>
                  <a:rPr lang="en-US" sz="2000" dirty="0"/>
                </a:br>
                <a:r>
                  <a:rPr lang="en-US" sz="2000" dirty="0"/>
                  <a:t>crackers from Bag 2.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be the difference </a:t>
                </a:r>
                <a:br>
                  <a:rPr lang="en-US" sz="2000" dirty="0"/>
                </a:br>
                <a:r>
                  <a:rPr lang="en-US" sz="2000" dirty="0"/>
                  <a:t>in the sample proportions of red crackers.</a:t>
                </a:r>
              </a:p>
              <a:p>
                <a:pPr marL="344488" indent="-344488">
                  <a:tabLst>
                    <a:tab pos="344488" algn="l"/>
                  </a:tabLst>
                </a:pPr>
                <a:r>
                  <a:rPr lang="en-US" sz="2000" dirty="0"/>
                  <a:t>(b) Find the mean of the sampling distribution.</a:t>
                </a: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60C2FAA-3C44-4026-87BF-4DA42BE565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344927"/>
                <a:ext cx="7886700" cy="25545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C699516F-F378-4225-BC03-67A0080FEAC4}"/>
              </a:ext>
            </a:extLst>
          </p:cNvPr>
          <p:cNvGrpSpPr/>
          <p:nvPr/>
        </p:nvGrpSpPr>
        <p:grpSpPr>
          <a:xfrm>
            <a:off x="6797615" y="1362179"/>
            <a:ext cx="1996907" cy="1911392"/>
            <a:chOff x="6797615" y="1362179"/>
            <a:chExt cx="1996907" cy="191139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9525637-B083-44A6-86A9-680AFDC28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97615" y="1362179"/>
              <a:ext cx="1709109" cy="1881279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84CF49B-7290-4E27-B859-05A07A8D391D}"/>
                </a:ext>
              </a:extLst>
            </p:cNvPr>
            <p:cNvSpPr/>
            <p:nvPr/>
          </p:nvSpPr>
          <p:spPr>
            <a:xfrm rot="16200000">
              <a:off x="8078300" y="2557349"/>
              <a:ext cx="1217000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latin typeface="HelveticaNeueLTStd-Cn"/>
                </a:rPr>
                <a:t>Envision/Getty Images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194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The Sampling Distribution of a Difference</a:t>
            </a:r>
            <a:br>
              <a:rPr lang="en-US" sz="3200" dirty="0"/>
            </a:br>
            <a:r>
              <a:rPr lang="en-US" sz="3200" dirty="0"/>
              <a:t>Between Two Proportions</a:t>
            </a:r>
            <a:endParaRPr lang="en-US" sz="3200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60C2FAA-3C44-4026-87BF-4DA42BE5650D}"/>
                  </a:ext>
                </a:extLst>
              </p:cNvPr>
              <p:cNvSpPr/>
              <p:nvPr/>
            </p:nvSpPr>
            <p:spPr>
              <a:xfrm>
                <a:off x="628650" y="1344927"/>
                <a:ext cx="7886700" cy="255454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altLang="en-US" sz="2000" b="1" dirty="0">
                    <a:solidFill>
                      <a:srgbClr val="0070C0"/>
                    </a:solidFill>
                  </a:rPr>
                  <a:t>Problem</a:t>
                </a:r>
                <a:r>
                  <a:rPr lang="en-US" altLang="en-US" sz="2000" dirty="0"/>
                  <a:t>: </a:t>
                </a:r>
                <a:r>
                  <a:rPr lang="en-US" sz="2000" dirty="0"/>
                  <a:t>Your teacher brings two bags of colored goldfish </a:t>
                </a:r>
                <a:br>
                  <a:rPr lang="en-US" sz="2000" dirty="0"/>
                </a:br>
                <a:r>
                  <a:rPr lang="en-US" sz="2000" dirty="0"/>
                  <a:t>crackers to class. Bag 1 has 25% red crackers and Bag 2 </a:t>
                </a:r>
                <a:br>
                  <a:rPr lang="en-US" sz="2000" dirty="0"/>
                </a:br>
                <a:r>
                  <a:rPr lang="en-US" sz="2000" dirty="0"/>
                  <a:t>has 35% red crackers. Each bag contains more than 1000 </a:t>
                </a:r>
                <a:br>
                  <a:rPr lang="en-US" sz="2000" dirty="0"/>
                </a:br>
                <a:r>
                  <a:rPr lang="en-US" sz="2000" dirty="0"/>
                  <a:t>crackers. Using a paper cup, your teacher takes an SRS </a:t>
                </a:r>
                <a:br>
                  <a:rPr lang="en-US" sz="2000" dirty="0"/>
                </a:br>
                <a:r>
                  <a:rPr lang="en-US" sz="2000" dirty="0"/>
                  <a:t>of 50 crackers from Bag 1 and a separate SRS of 40 </a:t>
                </a:r>
                <a:br>
                  <a:rPr lang="en-US" sz="2000" dirty="0"/>
                </a:br>
                <a:r>
                  <a:rPr lang="en-US" sz="2000" dirty="0"/>
                  <a:t>crackers from Bag 2.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be the difference </a:t>
                </a:r>
                <a:br>
                  <a:rPr lang="en-US" sz="2000" dirty="0"/>
                </a:br>
                <a:r>
                  <a:rPr lang="en-US" sz="2000" dirty="0"/>
                  <a:t>in the sample proportions of red crackers.</a:t>
                </a:r>
              </a:p>
              <a:p>
                <a:pPr marL="344488" indent="-344488">
                  <a:tabLst>
                    <a:tab pos="344488" algn="l"/>
                  </a:tabLst>
                </a:pPr>
                <a:r>
                  <a:rPr lang="en-US" sz="2000" dirty="0"/>
                  <a:t>(b) Find the mean of the sampling distribution.</a:t>
                </a: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60C2FAA-3C44-4026-87BF-4DA42BE565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344927"/>
                <a:ext cx="7886700" cy="25545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C0F694F3-D0BD-4EE8-AF9E-C0A83DA41AFE}"/>
                  </a:ext>
                </a:extLst>
              </p:cNvPr>
              <p:cNvSpPr/>
              <p:nvPr/>
            </p:nvSpPr>
            <p:spPr>
              <a:xfrm>
                <a:off x="620024" y="4033912"/>
                <a:ext cx="7886700" cy="1119979"/>
              </a:xfrm>
              <a:prstGeom prst="roundRect">
                <a:avLst/>
              </a:prstGeom>
              <a:solidFill>
                <a:srgbClr val="CCCCFF"/>
              </a:solidFill>
              <a:ln>
                <a:solidFill>
                  <a:srgbClr val="CCCC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noAutofit/>
              </a:bodyPr>
              <a:lstStyle/>
              <a:p>
                <a:pPr marL="344488" indent="-344488">
                  <a:lnSpc>
                    <a:spcPct val="114000"/>
                  </a:lnSpc>
                  <a:tabLst>
                    <a:tab pos="344488" algn="l"/>
                  </a:tabLst>
                </a:pPr>
                <a:r>
                  <a:rPr lang="en-US" sz="1600" dirty="0">
                    <a:latin typeface="Segoe Print" panose="02000600000000000000" pitchFamily="2" charset="0"/>
                    <a:ea typeface="Cambria Math" panose="02040503050406030204" pitchFamily="18" charset="0"/>
                  </a:rPr>
                  <a:t>(b)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sSub>
                          <m:sSubPr>
                            <m:ctrlPr>
                              <a:rPr lang="en-US" sz="1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160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i="1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160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i="1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1600" dirty="0">
                    <a:latin typeface="Segoe Print" panose="02000600000000000000" pitchFamily="2" charset="0"/>
                    <a:ea typeface="Cambria Math" panose="02040503050406030204" pitchFamily="18" charset="0"/>
                  </a:rPr>
                  <a:t>= 0.25 – 0.35 = –0.10</a:t>
                </a:r>
              </a:p>
            </p:txBody>
          </p:sp>
        </mc:Choice>
        <mc:Fallback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C0F694F3-D0BD-4EE8-AF9E-C0A83DA41A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024" y="4033912"/>
                <a:ext cx="7886700" cy="111997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CCCC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C699516F-F378-4225-BC03-67A0080FEAC4}"/>
              </a:ext>
            </a:extLst>
          </p:cNvPr>
          <p:cNvGrpSpPr/>
          <p:nvPr/>
        </p:nvGrpSpPr>
        <p:grpSpPr>
          <a:xfrm>
            <a:off x="6797615" y="1362179"/>
            <a:ext cx="1996907" cy="1911392"/>
            <a:chOff x="6797615" y="1362179"/>
            <a:chExt cx="1996907" cy="191139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9525637-B083-44A6-86A9-680AFDC28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97615" y="1362179"/>
              <a:ext cx="1709109" cy="1881279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84CF49B-7290-4E27-B859-05A07A8D391D}"/>
                </a:ext>
              </a:extLst>
            </p:cNvPr>
            <p:cNvSpPr/>
            <p:nvPr/>
          </p:nvSpPr>
          <p:spPr>
            <a:xfrm rot="16200000">
              <a:off x="8078300" y="2557349"/>
              <a:ext cx="1217000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latin typeface="HelveticaNeueLTStd-Cn"/>
                </a:rPr>
                <a:t>Envision/Getty Images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8231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The Sampling Distribution of a Difference</a:t>
            </a:r>
            <a:br>
              <a:rPr lang="en-US" sz="3200" dirty="0"/>
            </a:br>
            <a:r>
              <a:rPr lang="en-US" sz="3200" dirty="0"/>
              <a:t>Between Two Proportions</a:t>
            </a:r>
            <a:endParaRPr lang="en-US" sz="3200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60C2FAA-3C44-4026-87BF-4DA42BE5650D}"/>
                  </a:ext>
                </a:extLst>
              </p:cNvPr>
              <p:cNvSpPr/>
              <p:nvPr/>
            </p:nvSpPr>
            <p:spPr>
              <a:xfrm>
                <a:off x="628650" y="1344927"/>
                <a:ext cx="7886700" cy="286232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altLang="en-US" sz="2000" b="1" dirty="0">
                    <a:solidFill>
                      <a:srgbClr val="0070C0"/>
                    </a:solidFill>
                  </a:rPr>
                  <a:t>Problem</a:t>
                </a:r>
                <a:r>
                  <a:rPr lang="en-US" altLang="en-US" sz="2000" dirty="0"/>
                  <a:t>: </a:t>
                </a:r>
                <a:r>
                  <a:rPr lang="en-US" sz="2000" dirty="0"/>
                  <a:t>Your teacher brings two bags of colored goldfish </a:t>
                </a:r>
                <a:br>
                  <a:rPr lang="en-US" sz="2000" dirty="0"/>
                </a:br>
                <a:r>
                  <a:rPr lang="en-US" sz="2000" dirty="0"/>
                  <a:t>crackers to class. Bag 1 has 25% red crackers and Bag 2 </a:t>
                </a:r>
                <a:br>
                  <a:rPr lang="en-US" sz="2000" dirty="0"/>
                </a:br>
                <a:r>
                  <a:rPr lang="en-US" sz="2000" dirty="0"/>
                  <a:t>has 35% red crackers. Each bag contains more than 1000 </a:t>
                </a:r>
                <a:br>
                  <a:rPr lang="en-US" sz="2000" dirty="0"/>
                </a:br>
                <a:r>
                  <a:rPr lang="en-US" sz="2000" dirty="0"/>
                  <a:t>crackers. Using a paper cup, your teacher takes an SRS </a:t>
                </a:r>
                <a:br>
                  <a:rPr lang="en-US" sz="2000" dirty="0"/>
                </a:br>
                <a:r>
                  <a:rPr lang="en-US" sz="2000" dirty="0"/>
                  <a:t>of 50 crackers from Bag 1 and a separate SRS of 40 </a:t>
                </a:r>
                <a:br>
                  <a:rPr lang="en-US" sz="2000" dirty="0"/>
                </a:br>
                <a:r>
                  <a:rPr lang="en-US" sz="2000" dirty="0"/>
                  <a:t>crackers from Bag 2.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be the difference </a:t>
                </a:r>
                <a:br>
                  <a:rPr lang="en-US" sz="2000" dirty="0"/>
                </a:br>
                <a:r>
                  <a:rPr lang="en-US" sz="2000" dirty="0"/>
                  <a:t>in the sample proportions of red crackers.</a:t>
                </a:r>
              </a:p>
              <a:p>
                <a:pPr marL="344488" indent="-344488">
                  <a:tabLst>
                    <a:tab pos="344488" algn="l"/>
                  </a:tabLst>
                </a:pPr>
                <a:r>
                  <a:rPr lang="en-US" sz="2000" dirty="0"/>
                  <a:t>(c) 	Calculate and interpret the standard deviation of the sampling distribution.</a:t>
                </a: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60C2FAA-3C44-4026-87BF-4DA42BE565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344927"/>
                <a:ext cx="7886700" cy="28623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2101E6C1-D8EA-4A61-A6FF-4899CE584391}"/>
              </a:ext>
            </a:extLst>
          </p:cNvPr>
          <p:cNvGrpSpPr/>
          <p:nvPr/>
        </p:nvGrpSpPr>
        <p:grpSpPr>
          <a:xfrm>
            <a:off x="6797615" y="1362179"/>
            <a:ext cx="1996907" cy="1911392"/>
            <a:chOff x="6797615" y="1362179"/>
            <a:chExt cx="1996907" cy="191139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D29452D-7DDB-438E-ADA7-6C5C4EA4A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97615" y="1362179"/>
              <a:ext cx="1709109" cy="1881279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2C0E9BB-2F63-4679-A3E0-0E5D423756BA}"/>
                </a:ext>
              </a:extLst>
            </p:cNvPr>
            <p:cNvSpPr/>
            <p:nvPr/>
          </p:nvSpPr>
          <p:spPr>
            <a:xfrm rot="16200000">
              <a:off x="8078300" y="2557349"/>
              <a:ext cx="1217000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latin typeface="HelveticaNeueLTStd-Cn"/>
                </a:rPr>
                <a:t>Envision/Getty Images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5658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The Sampling Distribution of a Difference</a:t>
            </a:r>
            <a:br>
              <a:rPr lang="en-US" sz="3200" dirty="0"/>
            </a:br>
            <a:r>
              <a:rPr lang="en-US" sz="3200" dirty="0"/>
              <a:t>Between Two Proportions</a:t>
            </a:r>
            <a:endParaRPr lang="en-US" sz="3200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60C2FAA-3C44-4026-87BF-4DA42BE5650D}"/>
                  </a:ext>
                </a:extLst>
              </p:cNvPr>
              <p:cNvSpPr/>
              <p:nvPr/>
            </p:nvSpPr>
            <p:spPr>
              <a:xfrm>
                <a:off x="628650" y="1344927"/>
                <a:ext cx="7886700" cy="286232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altLang="en-US" sz="2000" b="1" dirty="0">
                    <a:solidFill>
                      <a:srgbClr val="0070C0"/>
                    </a:solidFill>
                  </a:rPr>
                  <a:t>Problem</a:t>
                </a:r>
                <a:r>
                  <a:rPr lang="en-US" altLang="en-US" sz="2000" dirty="0"/>
                  <a:t>: </a:t>
                </a:r>
                <a:r>
                  <a:rPr lang="en-US" sz="2000" dirty="0"/>
                  <a:t>Your teacher brings two bags of colored goldfish </a:t>
                </a:r>
                <a:br>
                  <a:rPr lang="en-US" sz="2000" dirty="0"/>
                </a:br>
                <a:r>
                  <a:rPr lang="en-US" sz="2000" dirty="0"/>
                  <a:t>crackers to class. Bag 1 has 25% red crackers and Bag 2 </a:t>
                </a:r>
                <a:br>
                  <a:rPr lang="en-US" sz="2000" dirty="0"/>
                </a:br>
                <a:r>
                  <a:rPr lang="en-US" sz="2000" dirty="0"/>
                  <a:t>has 35% red crackers. Each bag contains more than 1000 </a:t>
                </a:r>
                <a:br>
                  <a:rPr lang="en-US" sz="2000" dirty="0"/>
                </a:br>
                <a:r>
                  <a:rPr lang="en-US" sz="2000" dirty="0"/>
                  <a:t>crackers. Using a paper cup, your teacher takes an SRS </a:t>
                </a:r>
                <a:br>
                  <a:rPr lang="en-US" sz="2000" dirty="0"/>
                </a:br>
                <a:r>
                  <a:rPr lang="en-US" sz="2000" dirty="0"/>
                  <a:t>of 50 crackers from Bag 1 and a separate SRS of 40 </a:t>
                </a:r>
                <a:br>
                  <a:rPr lang="en-US" sz="2000" dirty="0"/>
                </a:br>
                <a:r>
                  <a:rPr lang="en-US" sz="2000" dirty="0"/>
                  <a:t>crackers from Bag 2.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be the difference </a:t>
                </a:r>
                <a:br>
                  <a:rPr lang="en-US" sz="2000" dirty="0"/>
                </a:br>
                <a:r>
                  <a:rPr lang="en-US" sz="2000" dirty="0"/>
                  <a:t>in the sample proportions of red crackers.</a:t>
                </a:r>
              </a:p>
              <a:p>
                <a:pPr marL="344488" indent="-344488">
                  <a:tabLst>
                    <a:tab pos="344488" algn="l"/>
                  </a:tabLst>
                </a:pPr>
                <a:r>
                  <a:rPr lang="en-US" sz="2000" dirty="0"/>
                  <a:t>(c) 	Calculate and interpret the standard deviation of the sampling distribution.</a:t>
                </a: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60C2FAA-3C44-4026-87BF-4DA42BE565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344927"/>
                <a:ext cx="7886700" cy="28623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C0F694F3-D0BD-4EE8-AF9E-C0A83DA41AFE}"/>
                  </a:ext>
                </a:extLst>
              </p:cNvPr>
              <p:cNvSpPr/>
              <p:nvPr/>
            </p:nvSpPr>
            <p:spPr>
              <a:xfrm>
                <a:off x="620024" y="4353560"/>
                <a:ext cx="7886700" cy="1845359"/>
              </a:xfrm>
              <a:prstGeom prst="roundRect">
                <a:avLst/>
              </a:prstGeom>
              <a:solidFill>
                <a:srgbClr val="CCCCFF"/>
              </a:solidFill>
              <a:ln>
                <a:solidFill>
                  <a:srgbClr val="CCCC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noAutofit/>
              </a:bodyPr>
              <a:lstStyle/>
              <a:p>
                <a:pPr marL="344488" indent="-344488">
                  <a:lnSpc>
                    <a:spcPct val="114000"/>
                  </a:lnSpc>
                  <a:tabLst>
                    <a:tab pos="344488" algn="l"/>
                  </a:tabLst>
                </a:pPr>
                <a:r>
                  <a:rPr lang="en-US" sz="1600" dirty="0">
                    <a:latin typeface="Segoe Print" panose="02000600000000000000" pitchFamily="2" charset="0"/>
                    <a:ea typeface="Cambria Math" panose="02040503050406030204" pitchFamily="18" charset="0"/>
                  </a:rPr>
                  <a:t>(c) Because 50 &lt; 10% of all crackers in Bag 1 and 40 &lt; 10% of all crackers in Bag 2,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en-US" sz="1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160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i="1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160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i="1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1600" i="1" dirty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0.25</m:t>
                            </m:r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0.75</m:t>
                                </m:r>
                              </m:e>
                            </m:d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50</m:t>
                            </m:r>
                          </m:den>
                        </m:f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0.35</m:t>
                            </m:r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0.65</m:t>
                                </m:r>
                              </m:e>
                            </m:d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40</m:t>
                            </m:r>
                          </m:den>
                        </m:f>
                      </m:e>
                    </m:ra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=0.0971</m:t>
                    </m:r>
                  </m:oMath>
                </a14:m>
                <a:endParaRPr lang="en-US" sz="1600" dirty="0">
                  <a:latin typeface="Segoe Print" panose="02000600000000000000" pitchFamily="2" charset="0"/>
                  <a:ea typeface="Cambria Math" panose="02040503050406030204" pitchFamily="18" charset="0"/>
                </a:endParaRPr>
              </a:p>
              <a:p>
                <a:pPr marL="344488">
                  <a:lnSpc>
                    <a:spcPct val="114000"/>
                  </a:lnSpc>
                  <a:tabLst>
                    <a:tab pos="344488" algn="l"/>
                  </a:tabLst>
                </a:pPr>
                <a:r>
                  <a:rPr lang="en-US" sz="1600" dirty="0">
                    <a:latin typeface="Segoe Print" panose="02000600000000000000" pitchFamily="2" charset="0"/>
                    <a:ea typeface="Cambria Math" panose="02040503050406030204" pitchFamily="18" charset="0"/>
                  </a:rPr>
                  <a:t>The difference (Bag 1 – Bag 2) in the sample proportions of red goldfish crackers typically varies by about 0.097 from the true difference in proportions of –0.10.</a:t>
                </a:r>
              </a:p>
            </p:txBody>
          </p:sp>
        </mc:Choice>
        <mc:Fallback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C0F694F3-D0BD-4EE8-AF9E-C0A83DA41A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024" y="4353560"/>
                <a:ext cx="7886700" cy="184535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CCCC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2101E6C1-D8EA-4A61-A6FF-4899CE584391}"/>
              </a:ext>
            </a:extLst>
          </p:cNvPr>
          <p:cNvGrpSpPr/>
          <p:nvPr/>
        </p:nvGrpSpPr>
        <p:grpSpPr>
          <a:xfrm>
            <a:off x="6797615" y="1362179"/>
            <a:ext cx="1996907" cy="1911392"/>
            <a:chOff x="6797615" y="1362179"/>
            <a:chExt cx="1996907" cy="191139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D29452D-7DDB-438E-ADA7-6C5C4EA4A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97615" y="1362179"/>
              <a:ext cx="1709109" cy="1881279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2C0E9BB-2F63-4679-A3E0-0E5D423756BA}"/>
                </a:ext>
              </a:extLst>
            </p:cNvPr>
            <p:cNvSpPr/>
            <p:nvPr/>
          </p:nvSpPr>
          <p:spPr>
            <a:xfrm rot="16200000">
              <a:off x="8078300" y="2557349"/>
              <a:ext cx="1217000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latin typeface="HelveticaNeueLTStd-Cn"/>
                </a:rPr>
                <a:t>Envision/Getty Images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6577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The Sampling Distribution of a Difference</a:t>
            </a:r>
            <a:br>
              <a:rPr lang="en-US" sz="3200" dirty="0"/>
            </a:br>
            <a:r>
              <a:rPr lang="en-US" sz="3200" dirty="0"/>
              <a:t>Between Two Proportions</a:t>
            </a:r>
            <a:endParaRPr lang="en-US" sz="3200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60C2FAA-3C44-4026-87BF-4DA42BE5650D}"/>
                  </a:ext>
                </a:extLst>
              </p:cNvPr>
              <p:cNvSpPr/>
              <p:nvPr/>
            </p:nvSpPr>
            <p:spPr>
              <a:xfrm>
                <a:off x="628650" y="1344927"/>
                <a:ext cx="7886700" cy="317009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altLang="en-US" sz="2000" b="1" dirty="0">
                    <a:solidFill>
                      <a:srgbClr val="0070C0"/>
                    </a:solidFill>
                  </a:rPr>
                  <a:t>Problem</a:t>
                </a:r>
                <a:r>
                  <a:rPr lang="en-US" altLang="en-US" sz="2000" dirty="0"/>
                  <a:t>: </a:t>
                </a:r>
                <a:r>
                  <a:rPr lang="en-US" sz="2000" dirty="0"/>
                  <a:t>Your teacher brings two bags of colored goldfish </a:t>
                </a:r>
                <a:br>
                  <a:rPr lang="en-US" sz="2000" dirty="0"/>
                </a:br>
                <a:r>
                  <a:rPr lang="en-US" sz="2000" dirty="0"/>
                  <a:t>crackers to class. Bag 1 has 25% red crackers and Bag 2 </a:t>
                </a:r>
                <a:br>
                  <a:rPr lang="en-US" sz="2000" dirty="0"/>
                </a:br>
                <a:r>
                  <a:rPr lang="en-US" sz="2000" dirty="0"/>
                  <a:t>has 35% red crackers. Each bag contains more than 1000 </a:t>
                </a:r>
                <a:br>
                  <a:rPr lang="en-US" sz="2000" dirty="0"/>
                </a:br>
                <a:r>
                  <a:rPr lang="en-US" sz="2000" dirty="0"/>
                  <a:t>crackers. Using a paper cup, your teacher takes an SRS </a:t>
                </a:r>
                <a:br>
                  <a:rPr lang="en-US" sz="2000" dirty="0"/>
                </a:br>
                <a:r>
                  <a:rPr lang="en-US" sz="2000" dirty="0"/>
                  <a:t>of 50 crackers from Bag 1 and a separate SRS of 40 </a:t>
                </a:r>
                <a:br>
                  <a:rPr lang="en-US" sz="2000" dirty="0"/>
                </a:br>
                <a:r>
                  <a:rPr lang="en-US" sz="2000" dirty="0"/>
                  <a:t>crackers from Bag 2.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be the difference </a:t>
                </a:r>
                <a:br>
                  <a:rPr lang="en-US" sz="2000" dirty="0"/>
                </a:br>
                <a:r>
                  <a:rPr lang="en-US" sz="2000" dirty="0"/>
                  <a:t>in the sample proportions of red crackers.</a:t>
                </a:r>
              </a:p>
              <a:p>
                <a:pPr marL="344488" indent="-344488">
                  <a:tabLst>
                    <a:tab pos="344488" algn="l"/>
                  </a:tabLst>
                </a:pPr>
                <a:r>
                  <a:rPr lang="en-US" sz="2000" dirty="0"/>
                  <a:t>(d) Estimate the probability that the proportion of red crackers in the sample from Bag 1 is greater than the proportion of red crackers in the sample from Bag 2.</a:t>
                </a: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60C2FAA-3C44-4026-87BF-4DA42BE565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344927"/>
                <a:ext cx="7886700" cy="31700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17F9C963-04C5-4DB8-AEF2-DE3AF1B350BB}"/>
              </a:ext>
            </a:extLst>
          </p:cNvPr>
          <p:cNvGrpSpPr/>
          <p:nvPr/>
        </p:nvGrpSpPr>
        <p:grpSpPr>
          <a:xfrm>
            <a:off x="6797615" y="1362179"/>
            <a:ext cx="1996907" cy="1911392"/>
            <a:chOff x="6797615" y="1362179"/>
            <a:chExt cx="1996907" cy="191139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0A03285-F197-46C8-89DE-25ECFF201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97615" y="1362179"/>
              <a:ext cx="1709109" cy="1881279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C512FE6-AFC7-41D8-839E-CAE2E39209B8}"/>
                </a:ext>
              </a:extLst>
            </p:cNvPr>
            <p:cNvSpPr/>
            <p:nvPr/>
          </p:nvSpPr>
          <p:spPr>
            <a:xfrm rot="16200000">
              <a:off x="8078300" y="2557349"/>
              <a:ext cx="1217000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latin typeface="HelveticaNeueLTStd-Cn"/>
                </a:rPr>
                <a:t>Envision/Getty Images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3645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The Sampling Distribution of a Difference</a:t>
            </a:r>
            <a:br>
              <a:rPr lang="en-US" sz="3200" dirty="0"/>
            </a:br>
            <a:r>
              <a:rPr lang="en-US" sz="3200" dirty="0"/>
              <a:t>Between Two Proportions</a:t>
            </a:r>
            <a:endParaRPr lang="en-US" sz="3200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60C2FAA-3C44-4026-87BF-4DA42BE5650D}"/>
                  </a:ext>
                </a:extLst>
              </p:cNvPr>
              <p:cNvSpPr/>
              <p:nvPr/>
            </p:nvSpPr>
            <p:spPr>
              <a:xfrm>
                <a:off x="628650" y="1344927"/>
                <a:ext cx="7886700" cy="317009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altLang="en-US" sz="2000" b="1" dirty="0">
                    <a:solidFill>
                      <a:srgbClr val="0070C0"/>
                    </a:solidFill>
                  </a:rPr>
                  <a:t>Problem</a:t>
                </a:r>
                <a:r>
                  <a:rPr lang="en-US" altLang="en-US" sz="2000" dirty="0"/>
                  <a:t>: </a:t>
                </a:r>
                <a:r>
                  <a:rPr lang="en-US" sz="2000" dirty="0"/>
                  <a:t>Your teacher brings two bags of colored goldfish </a:t>
                </a:r>
                <a:br>
                  <a:rPr lang="en-US" sz="2000" dirty="0"/>
                </a:br>
                <a:r>
                  <a:rPr lang="en-US" sz="2000" dirty="0"/>
                  <a:t>crackers to class. Bag 1 has 25% red crackers and Bag 2 </a:t>
                </a:r>
                <a:br>
                  <a:rPr lang="en-US" sz="2000" dirty="0"/>
                </a:br>
                <a:r>
                  <a:rPr lang="en-US" sz="2000" dirty="0"/>
                  <a:t>has 35% red crackers. Each bag contains more than 1000 </a:t>
                </a:r>
                <a:br>
                  <a:rPr lang="en-US" sz="2000" dirty="0"/>
                </a:br>
                <a:r>
                  <a:rPr lang="en-US" sz="2000" dirty="0"/>
                  <a:t>crackers. Using a paper cup, your teacher takes an SRS </a:t>
                </a:r>
                <a:br>
                  <a:rPr lang="en-US" sz="2000" dirty="0"/>
                </a:br>
                <a:r>
                  <a:rPr lang="en-US" sz="2000" dirty="0"/>
                  <a:t>of 50 crackers from Bag 1 and a separate SRS of 40 </a:t>
                </a:r>
                <a:br>
                  <a:rPr lang="en-US" sz="2000" dirty="0"/>
                </a:br>
                <a:r>
                  <a:rPr lang="en-US" sz="2000" dirty="0"/>
                  <a:t>crackers from Bag 2.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be the difference </a:t>
                </a:r>
                <a:br>
                  <a:rPr lang="en-US" sz="2000" dirty="0"/>
                </a:br>
                <a:r>
                  <a:rPr lang="en-US" sz="2000" dirty="0"/>
                  <a:t>in the sample proportions of red crackers.</a:t>
                </a:r>
              </a:p>
              <a:p>
                <a:pPr marL="344488" indent="-344488">
                  <a:tabLst>
                    <a:tab pos="344488" algn="l"/>
                  </a:tabLst>
                </a:pPr>
                <a:r>
                  <a:rPr lang="en-US" sz="2000" dirty="0"/>
                  <a:t>(d) Estimate the probability that the proportion of red crackers in the sample from Bag 1 is greater than the proportion of red crackers in the sample from Bag 2.</a:t>
                </a: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60C2FAA-3C44-4026-87BF-4DA42BE565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344927"/>
                <a:ext cx="7886700" cy="31700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17F9C963-04C5-4DB8-AEF2-DE3AF1B350BB}"/>
              </a:ext>
            </a:extLst>
          </p:cNvPr>
          <p:cNvGrpSpPr/>
          <p:nvPr/>
        </p:nvGrpSpPr>
        <p:grpSpPr>
          <a:xfrm>
            <a:off x="6797615" y="1362179"/>
            <a:ext cx="1996907" cy="1911392"/>
            <a:chOff x="6797615" y="1362179"/>
            <a:chExt cx="1996907" cy="191139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0A03285-F197-46C8-89DE-25ECFF201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97615" y="1362179"/>
              <a:ext cx="1709109" cy="1881279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C512FE6-AFC7-41D8-839E-CAE2E39209B8}"/>
                </a:ext>
              </a:extLst>
            </p:cNvPr>
            <p:cNvSpPr/>
            <p:nvPr/>
          </p:nvSpPr>
          <p:spPr>
            <a:xfrm rot="16200000">
              <a:off x="8078300" y="2557349"/>
              <a:ext cx="1217000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latin typeface="HelveticaNeueLTStd-Cn"/>
                </a:rPr>
                <a:t>Envision/Getty Images</a:t>
              </a:r>
              <a:endParaRPr lang="en-US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A78EE46C-57CA-47B4-9CD6-8084071329A9}"/>
                  </a:ext>
                </a:extLst>
              </p:cNvPr>
              <p:cNvSpPr/>
              <p:nvPr/>
            </p:nvSpPr>
            <p:spPr>
              <a:xfrm>
                <a:off x="628650" y="4591653"/>
                <a:ext cx="7886700" cy="1674421"/>
              </a:xfrm>
              <a:prstGeom prst="roundRect">
                <a:avLst/>
              </a:prstGeom>
              <a:solidFill>
                <a:srgbClr val="CCCCFF"/>
              </a:solidFill>
              <a:ln>
                <a:solidFill>
                  <a:srgbClr val="CCCC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noAutofit/>
              </a:bodyPr>
              <a:lstStyle/>
              <a:p>
                <a:pPr marL="344488" indent="-344488">
                  <a:lnSpc>
                    <a:spcPct val="114000"/>
                  </a:lnSpc>
                  <a:tabLst>
                    <a:tab pos="344488" algn="l"/>
                  </a:tabLst>
                </a:pPr>
                <a:r>
                  <a:rPr lang="en-US" sz="1600" dirty="0">
                    <a:latin typeface="Segoe Print" panose="02000600000000000000" pitchFamily="2" charset="0"/>
                    <a:ea typeface="Cambria Math" panose="02040503050406030204" pitchFamily="18" charset="0"/>
                  </a:rPr>
                  <a:t>(d) 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>
                    <a:latin typeface="Segoe Print" panose="02000600000000000000" pitchFamily="2" charset="0"/>
                    <a:ea typeface="Cambria Math" panose="02040503050406030204" pitchFamily="18" charset="0"/>
                  </a:rPr>
                  <a:t>) = 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1600" dirty="0">
                    <a:latin typeface="Segoe Print" panose="02000600000000000000" pitchFamily="2" charset="0"/>
                    <a:ea typeface="Cambria Math" panose="02040503050406030204" pitchFamily="18" charset="0"/>
                  </a:rPr>
                  <a:t>)</a:t>
                </a:r>
              </a:p>
              <a:p>
                <a:pPr marL="344488" indent="-344488">
                  <a:lnSpc>
                    <a:spcPct val="114000"/>
                  </a:lnSpc>
                  <a:tabLst>
                    <a:tab pos="344488" algn="l"/>
                  </a:tabLst>
                </a:pPr>
                <a:r>
                  <a:rPr lang="en-US" sz="1600" dirty="0">
                    <a:latin typeface="Segoe Print" panose="02000600000000000000" pitchFamily="2" charset="0"/>
                    <a:ea typeface="Cambria Math" panose="02040503050406030204" pitchFamily="18" charset="0"/>
                  </a:rPr>
                  <a:t>				 = 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</m:t>
                        </m:r>
                        <m:f>
                          <m:f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0−(−0.10)</m:t>
                            </m:r>
                          </m:num>
                          <m:den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0.0971</m:t>
                            </m:r>
                          </m:den>
                        </m:f>
                      </m:e>
                    </m:d>
                  </m:oMath>
                </a14:m>
                <a:endParaRPr lang="en-US" sz="1600" dirty="0">
                  <a:latin typeface="Segoe Print" panose="02000600000000000000" pitchFamily="2" charset="0"/>
                  <a:ea typeface="Cambria Math" panose="02040503050406030204" pitchFamily="18" charset="0"/>
                </a:endParaRPr>
              </a:p>
              <a:p>
                <a:pPr marL="344488" indent="-344488">
                  <a:lnSpc>
                    <a:spcPct val="114000"/>
                  </a:lnSpc>
                  <a:tabLst>
                    <a:tab pos="344488" algn="l"/>
                  </a:tabLst>
                </a:pPr>
                <a:r>
                  <a:rPr lang="en-US" sz="1600" dirty="0">
                    <a:latin typeface="Segoe Print" panose="02000600000000000000" pitchFamily="2" charset="0"/>
                    <a:ea typeface="Cambria Math" panose="02040503050406030204" pitchFamily="18" charset="0"/>
                  </a:rPr>
                  <a:t>				 = P(z &gt; 1.03)</a:t>
                </a:r>
              </a:p>
              <a:p>
                <a:pPr marL="344488" indent="-344488">
                  <a:lnSpc>
                    <a:spcPct val="114000"/>
                  </a:lnSpc>
                  <a:tabLst>
                    <a:tab pos="344488" algn="l"/>
                  </a:tabLst>
                </a:pPr>
                <a:r>
                  <a:rPr lang="en-US" sz="1600" dirty="0">
                    <a:latin typeface="Segoe Print" panose="02000600000000000000" pitchFamily="2" charset="0"/>
                    <a:ea typeface="Cambria Math" panose="02040503050406030204" pitchFamily="18" charset="0"/>
                  </a:rPr>
                  <a:t>                  = </a:t>
                </a:r>
                <a:r>
                  <a:rPr lang="en-US" sz="1600" dirty="0" err="1">
                    <a:latin typeface="Segoe Print" panose="02000600000000000000" pitchFamily="2" charset="0"/>
                    <a:ea typeface="Cambria Math" panose="02040503050406030204" pitchFamily="18" charset="0"/>
                  </a:rPr>
                  <a:t>normalcdf</a:t>
                </a:r>
                <a:r>
                  <a:rPr lang="en-US" sz="1600" dirty="0">
                    <a:latin typeface="Segoe Print" panose="02000600000000000000" pitchFamily="2" charset="0"/>
                    <a:ea typeface="Cambria Math" panose="02040503050406030204" pitchFamily="18" charset="0"/>
                  </a:rPr>
                  <a:t>(lower:0,upper:1000,mean:−0.10,SD:0.0971)</a:t>
                </a:r>
              </a:p>
              <a:p>
                <a:pPr marL="344488" indent="-344488">
                  <a:lnSpc>
                    <a:spcPct val="114000"/>
                  </a:lnSpc>
                  <a:tabLst>
                    <a:tab pos="344488" algn="l"/>
                  </a:tabLst>
                </a:pPr>
                <a:r>
                  <a:rPr lang="en-US" sz="1600" dirty="0">
                    <a:latin typeface="Segoe Print" panose="02000600000000000000" pitchFamily="2" charset="0"/>
                    <a:ea typeface="Cambria Math" panose="02040503050406030204" pitchFamily="18" charset="0"/>
                  </a:rPr>
                  <a:t>			       = 0.1515</a:t>
                </a:r>
              </a:p>
            </p:txBody>
          </p:sp>
        </mc:Choice>
        <mc:Fallback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A78EE46C-57CA-47B4-9CD6-8084071329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4591653"/>
                <a:ext cx="7886700" cy="1674421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CCCC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828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E230A5-9EEB-437E-88E3-E1C8735C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2">
                <a:extLst>
                  <a:ext uri="{FF2B5EF4-FFF2-40B4-BE49-F238E27FC236}">
                    <a16:creationId xmlns:a16="http://schemas.microsoft.com/office/drawing/2014/main" id="{78DF72AB-E163-4E95-9C5F-CF4F8A7DECB4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690563" y="2438400"/>
                <a:ext cx="7762875" cy="3619500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/>
                  <a:t>CALCULATE the mean and standard deviation of the sampling distribution of a sample proportion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000" dirty="0"/>
                  <a:t> and INTERPRET the standard deviation.</a:t>
                </a:r>
              </a:p>
              <a:p>
                <a:r>
                  <a:rPr lang="en-US" sz="2000" dirty="0"/>
                  <a:t>DETERMINE if the sampling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000" dirty="0"/>
                  <a:t> is approximately Normal.</a:t>
                </a:r>
              </a:p>
              <a:p>
                <a:r>
                  <a:rPr lang="en-US" sz="2000" dirty="0"/>
                  <a:t>CALCULATE the mean and the standard deviation of the sampling distribution of a difference in sample proportions </a:t>
                </a:r>
                <a:br>
                  <a:rPr lang="en-US" sz="20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and INTERPRET the standard deviation.</a:t>
                </a:r>
              </a:p>
              <a:p>
                <a:r>
                  <a:rPr lang="en-US" sz="2000" dirty="0"/>
                  <a:t>DETERMINE if the sampling distribution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is approximately Normal.</a:t>
                </a:r>
              </a:p>
              <a:p>
                <a:r>
                  <a:rPr lang="en-US" sz="2000" dirty="0"/>
                  <a:t>If appropriate, use a Normal distribution to CALCULATE probabilities involving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000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7" name="Text Placeholder 2">
                <a:extLst>
                  <a:ext uri="{FF2B5EF4-FFF2-40B4-BE49-F238E27FC236}">
                    <a16:creationId xmlns:a16="http://schemas.microsoft.com/office/drawing/2014/main" id="{78DF72AB-E163-4E95-9C5F-CF4F8A7DEC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690563" y="2438400"/>
                <a:ext cx="7762875" cy="3619500"/>
              </a:xfrm>
              <a:blipFill>
                <a:blip r:embed="rId2"/>
                <a:stretch>
                  <a:fillRect l="-706" t="-1684" b="-2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377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0DE792-1FCA-41DC-9B89-A37150EE28E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/>
                  <a:t>The Sampling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0DE792-1FCA-41DC-9B89-A37150EE28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18" t="-11966" b="-23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52E9D20-C9D4-4E4D-AA23-A47D77F85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280" y="1500997"/>
            <a:ext cx="7707439" cy="426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0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0DE792-1FCA-41DC-9B89-A37150EE28E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/>
                  <a:t>The Sampling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0DE792-1FCA-41DC-9B89-A37150EE28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18" t="-11966" b="-23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E0CE231-CC1C-485A-A0CE-F85EA49951F0}"/>
                  </a:ext>
                </a:extLst>
              </p:cNvPr>
              <p:cNvSpPr/>
              <p:nvPr/>
            </p:nvSpPr>
            <p:spPr>
              <a:xfrm>
                <a:off x="628650" y="1399939"/>
                <a:ext cx="788670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i="1" dirty="0"/>
                  <a:t>Shape: </a:t>
                </a:r>
                <a:r>
                  <a:rPr lang="en-US" sz="2000" dirty="0"/>
                  <a:t>When </a:t>
                </a:r>
                <a:r>
                  <a:rPr lang="en-US" sz="2000" i="1" dirty="0"/>
                  <a:t>n </a:t>
                </a:r>
                <a:r>
                  <a:rPr lang="en-US" sz="2000" dirty="0"/>
                  <a:t>is small and </a:t>
                </a:r>
                <a:r>
                  <a:rPr lang="en-US" sz="2000" i="1" dirty="0"/>
                  <a:t>p </a:t>
                </a:r>
                <a:r>
                  <a:rPr lang="en-US" sz="2000" dirty="0"/>
                  <a:t>is close to 0, the sampling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000" dirty="0"/>
                  <a:t> is skewed to the right.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E0CE231-CC1C-485A-A0CE-F85EA49951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399939"/>
                <a:ext cx="7886700" cy="707886"/>
              </a:xfrm>
              <a:prstGeom prst="rect">
                <a:avLst/>
              </a:prstGeom>
              <a:blipFill>
                <a:blip r:embed="rId3"/>
                <a:stretch>
                  <a:fillRect l="-773" t="-5172" r="-1314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372AB0A3-59AA-42D1-AC0D-4FD5F70251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125" y="2182482"/>
            <a:ext cx="4156708" cy="335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55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0DE792-1FCA-41DC-9B89-A37150EE28E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/>
                  <a:t>The Sampling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0DE792-1FCA-41DC-9B89-A37150EE28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18" t="-11966" b="-23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E0CE231-CC1C-485A-A0CE-F85EA49951F0}"/>
                  </a:ext>
                </a:extLst>
              </p:cNvPr>
              <p:cNvSpPr/>
              <p:nvPr/>
            </p:nvSpPr>
            <p:spPr>
              <a:xfrm>
                <a:off x="628650" y="1399939"/>
                <a:ext cx="788670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i="1" dirty="0"/>
                  <a:t>Shape: </a:t>
                </a:r>
                <a:r>
                  <a:rPr lang="en-US" sz="2000" dirty="0"/>
                  <a:t>When </a:t>
                </a:r>
                <a:r>
                  <a:rPr lang="en-US" sz="2000" i="1" dirty="0"/>
                  <a:t>n </a:t>
                </a:r>
                <a:r>
                  <a:rPr lang="en-US" sz="2000" dirty="0"/>
                  <a:t>is small and </a:t>
                </a:r>
                <a:r>
                  <a:rPr lang="en-US" sz="2000" i="1" dirty="0"/>
                  <a:t>p </a:t>
                </a:r>
                <a:r>
                  <a:rPr lang="en-US" sz="2000" dirty="0"/>
                  <a:t>is close to 0, the sampling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000" dirty="0"/>
                  <a:t> is skewed to the right. When </a:t>
                </a:r>
                <a:r>
                  <a:rPr lang="en-US" sz="2000" i="1" dirty="0"/>
                  <a:t>n </a:t>
                </a:r>
                <a:r>
                  <a:rPr lang="en-US" sz="2000" dirty="0"/>
                  <a:t>is small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000" i="1" dirty="0"/>
                  <a:t> </a:t>
                </a:r>
                <a:r>
                  <a:rPr lang="en-US" sz="2000" dirty="0"/>
                  <a:t>is close to 1, the sampling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000" dirty="0"/>
                  <a:t> is skewed to the left.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E0CE231-CC1C-485A-A0CE-F85EA49951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399939"/>
                <a:ext cx="7886700" cy="1015663"/>
              </a:xfrm>
              <a:prstGeom prst="rect">
                <a:avLst/>
              </a:prstGeom>
              <a:blipFill>
                <a:blip r:embed="rId3"/>
                <a:stretch>
                  <a:fillRect l="-773" t="-3614" r="-1314" b="-10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BF5C17CF-5E16-4F1C-8FC6-868530878F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1" y="2648308"/>
            <a:ext cx="3943350" cy="322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0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0DE792-1FCA-41DC-9B89-A37150EE28E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/>
                  <a:t>The Sampling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0DE792-1FCA-41DC-9B89-A37150EE28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18" t="-11966" b="-23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E0CE231-CC1C-485A-A0CE-F85EA49951F0}"/>
                  </a:ext>
                </a:extLst>
              </p:cNvPr>
              <p:cNvSpPr/>
              <p:nvPr/>
            </p:nvSpPr>
            <p:spPr>
              <a:xfrm>
                <a:off x="628650" y="1399939"/>
                <a:ext cx="7886700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i="1" dirty="0"/>
                  <a:t>Shape: </a:t>
                </a:r>
                <a:r>
                  <a:rPr lang="en-US" sz="2000" dirty="0"/>
                  <a:t>When </a:t>
                </a:r>
                <a:r>
                  <a:rPr lang="en-US" sz="2000" i="1" dirty="0"/>
                  <a:t>n </a:t>
                </a:r>
                <a:r>
                  <a:rPr lang="en-US" sz="2000" dirty="0"/>
                  <a:t>is small and </a:t>
                </a:r>
                <a:r>
                  <a:rPr lang="en-US" sz="2000" i="1" dirty="0"/>
                  <a:t>p </a:t>
                </a:r>
                <a:r>
                  <a:rPr lang="en-US" sz="2000" dirty="0"/>
                  <a:t>is close to 0, the sampling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000" dirty="0"/>
                  <a:t> is skewed to the right. When </a:t>
                </a:r>
                <a:r>
                  <a:rPr lang="en-US" sz="2000" i="1" dirty="0"/>
                  <a:t>n </a:t>
                </a:r>
                <a:r>
                  <a:rPr lang="en-US" sz="2000" dirty="0"/>
                  <a:t>is small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000" i="1" dirty="0"/>
                  <a:t> </a:t>
                </a:r>
                <a:r>
                  <a:rPr lang="en-US" sz="2000" dirty="0"/>
                  <a:t>is close to 1, the sampling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000" dirty="0"/>
                  <a:t> is skewed to the left. Finally, the sampling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becomes more Normal when </a:t>
                </a:r>
                <a:r>
                  <a:rPr lang="en-US" sz="2000" i="1" dirty="0"/>
                  <a:t>p </a:t>
                </a:r>
                <a:r>
                  <a:rPr lang="en-US" sz="2000" dirty="0"/>
                  <a:t>is closer to 0.5 or </a:t>
                </a:r>
                <a:r>
                  <a:rPr lang="en-US" sz="2000" i="1" dirty="0"/>
                  <a:t>n </a:t>
                </a:r>
                <a:r>
                  <a:rPr lang="en-US" sz="2000" dirty="0"/>
                  <a:t>is larger (or both).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E0CE231-CC1C-485A-A0CE-F85EA49951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399939"/>
                <a:ext cx="7886700" cy="1323439"/>
              </a:xfrm>
              <a:prstGeom prst="rect">
                <a:avLst/>
              </a:prstGeom>
              <a:blipFill>
                <a:blip r:embed="rId3"/>
                <a:stretch>
                  <a:fillRect l="-773" t="-2765" r="-1314" b="-7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2E1D5E16-F1B9-48A6-9665-1EC66E00B0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6102" y="2872594"/>
            <a:ext cx="3931795" cy="315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20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PS6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PS6MediaPowerPointTemplateV2.pptx" id="{32D2206F-0001-4689-811F-3F71FDE9DA37}" vid="{655C1BF9-2C2A-441D-8AF1-28CB82161D07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PS6MediaPowerPointTemplateV2.pptx" id="{32D2206F-0001-4689-811F-3F71FDE9DA37}" vid="{011FBC4A-94AD-42C1-91F3-29E66462B58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11647</TotalTime>
  <Words>2700</Words>
  <Application>Microsoft Office PowerPoint</Application>
  <PresentationFormat>On-screen Show (4:3)</PresentationFormat>
  <Paragraphs>294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72" baseType="lpstr">
      <vt:lpstr>Arial</vt:lpstr>
      <vt:lpstr>Calibri</vt:lpstr>
      <vt:lpstr>Calibri Light</vt:lpstr>
      <vt:lpstr>Cambria Math</vt:lpstr>
      <vt:lpstr>ElectraLTStd-Cursive</vt:lpstr>
      <vt:lpstr>ElectraLTStd-Regular</vt:lpstr>
      <vt:lpstr>HelveticaNeueLTStd-Cn</vt:lpstr>
      <vt:lpstr>Segoe Print</vt:lpstr>
      <vt:lpstr>Trebuchet MS</vt:lpstr>
      <vt:lpstr>Wingdings</vt:lpstr>
      <vt:lpstr>WWDOC11</vt:lpstr>
      <vt:lpstr>TPS6e</vt:lpstr>
      <vt:lpstr>Custom Design</vt:lpstr>
      <vt:lpstr>PowerPoint Presentation</vt:lpstr>
      <vt:lpstr>Sample Proportions</vt:lpstr>
      <vt:lpstr>The Sampling Distribution of p ̂</vt:lpstr>
      <vt:lpstr>The Sampling Distribution of p ̂</vt:lpstr>
      <vt:lpstr>The Sampling Distribution of p ̂</vt:lpstr>
      <vt:lpstr>The Sampling Distribution of p ̂</vt:lpstr>
      <vt:lpstr>The Sampling Distribution of p ̂</vt:lpstr>
      <vt:lpstr>The Sampling Distribution of p ̂</vt:lpstr>
      <vt:lpstr>The Sampling Distribution of p ̂</vt:lpstr>
      <vt:lpstr>The Sampling Distribution of p ̂</vt:lpstr>
      <vt:lpstr>The Sampling Distribution of p ̂</vt:lpstr>
      <vt:lpstr>The Sampling Distribution of p ̂</vt:lpstr>
      <vt:lpstr>The Sampling Distribution of p ̂</vt:lpstr>
      <vt:lpstr>The Sampling Distribution of p ̂</vt:lpstr>
      <vt:lpstr>The Sampling Distribution of p ̂</vt:lpstr>
      <vt:lpstr>The Sampling Distribution of p ̂</vt:lpstr>
      <vt:lpstr>The Sampling Distribution of p ̂</vt:lpstr>
      <vt:lpstr>The Sampling Distribution of p ̂</vt:lpstr>
      <vt:lpstr>The Sampling Distribution of p ̂</vt:lpstr>
      <vt:lpstr>The Sampling Distribution of p ̂</vt:lpstr>
      <vt:lpstr>The Sampling Distribution of p ̂</vt:lpstr>
      <vt:lpstr>The Sampling Distribution of p ̂</vt:lpstr>
      <vt:lpstr>The Sampling Distribution of p ̂</vt:lpstr>
      <vt:lpstr>The Sampling Distribution of p ̂</vt:lpstr>
      <vt:lpstr>Using the Normal Approximation for p ̂</vt:lpstr>
      <vt:lpstr>Using the Normal Approximation for p ̂</vt:lpstr>
      <vt:lpstr>The Sampling Distribution of p ̂</vt:lpstr>
      <vt:lpstr>The Sampling Distribution of p ̂</vt:lpstr>
      <vt:lpstr>The Sampling Distribution of p ̂</vt:lpstr>
      <vt:lpstr>The Sampling Distribution of p ̂</vt:lpstr>
      <vt:lpstr>The Sampling Distribution of p ̂</vt:lpstr>
      <vt:lpstr>The Sampling Distribution of p ̂</vt:lpstr>
      <vt:lpstr>The Sampling Distribution of p ̂</vt:lpstr>
      <vt:lpstr>The Sampling Distribution of a Difference Between Two Proportions</vt:lpstr>
      <vt:lpstr>The Sampling Distribution of a Difference Between Two Proportions</vt:lpstr>
      <vt:lpstr>The Sampling Distribution of a Difference Between Two Proportions</vt:lpstr>
      <vt:lpstr>The Sampling Distribution of a Difference Between Two Proportions</vt:lpstr>
      <vt:lpstr>The Sampling Distribution of a Difference Between Two Proportions</vt:lpstr>
      <vt:lpstr>The Sampling Distribution of a Difference Between Two Proportions</vt:lpstr>
      <vt:lpstr>The Sampling Distribution of a Difference Between Two Proportions</vt:lpstr>
      <vt:lpstr>The Sampling Distribution of a Difference Between Two Proportions</vt:lpstr>
      <vt:lpstr>The Sampling Distribution of a Difference Between Two Proportions</vt:lpstr>
      <vt:lpstr>The Sampling Distribution of a Difference Between Two Proportions</vt:lpstr>
      <vt:lpstr>The Sampling Distribution of a Difference Between Two Proportions</vt:lpstr>
      <vt:lpstr>The Sampling Distribution of a Difference Between Two Proportions</vt:lpstr>
      <vt:lpstr>The Sampling Distribution of a Difference Between Two Proportions</vt:lpstr>
      <vt:lpstr>The Sampling Distribution of a Difference Between Two Proportions</vt:lpstr>
      <vt:lpstr>The Sampling Distribution of a Difference Between Two Proportions</vt:lpstr>
      <vt:lpstr>The Sampling Distribution of a Difference Between Two Proportions</vt:lpstr>
      <vt:lpstr>The Sampling Distribution of a Difference Between Two Proportions</vt:lpstr>
      <vt:lpstr>The Sampling Distribution of a Difference Between Two Proportions</vt:lpstr>
      <vt:lpstr>The Sampling Distribution of a Difference Between Two Proportions</vt:lpstr>
      <vt:lpstr>The Sampling Distribution of a Difference Between Two Proportions</vt:lpstr>
      <vt:lpstr>The Sampling Distribution of a Difference Between Two Proportions</vt:lpstr>
      <vt:lpstr>The Sampling Distribution of a Difference Between Two Proportions</vt:lpstr>
      <vt:lpstr>The Sampling Distribution of a Difference Between Two Proportions</vt:lpstr>
      <vt:lpstr>The Sampling Distribution of a Difference Between Two Proportions</vt:lpstr>
      <vt:lpstr>The Sampling Distribution of a Difference Between Two Proportions</vt:lpstr>
      <vt:lpstr>Section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Tyson</dc:creator>
  <cp:lastModifiedBy>Doug Tyson</cp:lastModifiedBy>
  <cp:revision>16</cp:revision>
  <dcterms:created xsi:type="dcterms:W3CDTF">2017-08-09T14:25:47Z</dcterms:created>
  <dcterms:modified xsi:type="dcterms:W3CDTF">2019-10-29T20:41:27Z</dcterms:modified>
</cp:coreProperties>
</file>