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67"/>
  </p:notesMasterIdLst>
  <p:sldIdLst>
    <p:sldId id="259" r:id="rId3"/>
    <p:sldId id="530" r:id="rId4"/>
    <p:sldId id="1165" r:id="rId5"/>
    <p:sldId id="966" r:id="rId6"/>
    <p:sldId id="1152" r:id="rId7"/>
    <p:sldId id="1166" r:id="rId8"/>
    <p:sldId id="1167" r:id="rId9"/>
    <p:sldId id="1185" r:id="rId10"/>
    <p:sldId id="1092" r:id="rId11"/>
    <p:sldId id="1077" r:id="rId12"/>
    <p:sldId id="1153" r:id="rId13"/>
    <p:sldId id="1154" r:id="rId14"/>
    <p:sldId id="1168" r:id="rId15"/>
    <p:sldId id="1145" r:id="rId16"/>
    <p:sldId id="1171" r:id="rId17"/>
    <p:sldId id="1169" r:id="rId18"/>
    <p:sldId id="1170" r:id="rId19"/>
    <p:sldId id="1155" r:id="rId20"/>
    <p:sldId id="1132" r:id="rId21"/>
    <p:sldId id="1172" r:id="rId22"/>
    <p:sldId id="1156" r:id="rId23"/>
    <p:sldId id="1175" r:id="rId24"/>
    <p:sldId id="1173" r:id="rId25"/>
    <p:sldId id="1157" r:id="rId26"/>
    <p:sldId id="1158" r:id="rId27"/>
    <p:sldId id="1176" r:id="rId28"/>
    <p:sldId id="1159" r:id="rId29"/>
    <p:sldId id="1160" r:id="rId30"/>
    <p:sldId id="1178" r:id="rId31"/>
    <p:sldId id="1179" r:id="rId32"/>
    <p:sldId id="1161" r:id="rId33"/>
    <p:sldId id="1162" r:id="rId34"/>
    <p:sldId id="1180" r:id="rId35"/>
    <p:sldId id="1181" r:id="rId36"/>
    <p:sldId id="1163" r:id="rId37"/>
    <p:sldId id="1182" r:id="rId38"/>
    <p:sldId id="1164" r:id="rId39"/>
    <p:sldId id="1184" r:id="rId40"/>
    <p:sldId id="1183" r:id="rId41"/>
    <p:sldId id="1487" r:id="rId42"/>
    <p:sldId id="1558" r:id="rId43"/>
    <p:sldId id="1559" r:id="rId44"/>
    <p:sldId id="1447" r:id="rId45"/>
    <p:sldId id="1446" r:id="rId46"/>
    <p:sldId id="1560" r:id="rId47"/>
    <p:sldId id="1561" r:id="rId48"/>
    <p:sldId id="1562" r:id="rId49"/>
    <p:sldId id="1523" r:id="rId50"/>
    <p:sldId id="1524" r:id="rId51"/>
    <p:sldId id="1494" r:id="rId52"/>
    <p:sldId id="1563" r:id="rId53"/>
    <p:sldId id="1564" r:id="rId54"/>
    <p:sldId id="1566" r:id="rId55"/>
    <p:sldId id="1450" r:id="rId56"/>
    <p:sldId id="1526" r:id="rId57"/>
    <p:sldId id="1565" r:id="rId58"/>
    <p:sldId id="1527" r:id="rId59"/>
    <p:sldId id="1568" r:id="rId60"/>
    <p:sldId id="1528" r:id="rId61"/>
    <p:sldId id="1569" r:id="rId62"/>
    <p:sldId id="1529" r:id="rId63"/>
    <p:sldId id="1570" r:id="rId64"/>
    <p:sldId id="1571" r:id="rId65"/>
    <p:sldId id="271" r:id="rId6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CCCCFF"/>
    <a:srgbClr val="FFFFCC"/>
    <a:srgbClr val="004779"/>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24CC58-70BE-4517-9287-A9DE3A8B5CAA}" v="175" dt="2019-10-29T20:56:44.4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233" autoAdjust="0"/>
    <p:restoredTop sz="94660"/>
  </p:normalViewPr>
  <p:slideViewPr>
    <p:cSldViewPr snapToGrid="0">
      <p:cViewPr varScale="1">
        <p:scale>
          <a:sx n="81" d="100"/>
          <a:sy n="81" d="100"/>
        </p:scale>
        <p:origin x="96" y="7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microsoft.com/office/2016/11/relationships/changesInfo" Target="changesInfos/changesInfo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ug Tyson" userId="8cc5704abe1e0291" providerId="LiveId" clId="{77513804-BE2A-45F6-93F3-11AD9AB4D0B6}"/>
    <pc:docChg chg="undo custSel addSld delSld modSld sldOrd">
      <pc:chgData name="Doug Tyson" userId="8cc5704abe1e0291" providerId="LiveId" clId="{77513804-BE2A-45F6-93F3-11AD9AB4D0B6}" dt="2018-04-14T14:28:27.049" v="204" actId="478"/>
      <pc:docMkLst>
        <pc:docMk/>
      </pc:docMkLst>
      <pc:sldChg chg="delSp modSp del">
        <pc:chgData name="Doug Tyson" userId="8cc5704abe1e0291" providerId="LiveId" clId="{77513804-BE2A-45F6-93F3-11AD9AB4D0B6}" dt="2018-04-14T14:21:43.347" v="62" actId="2696"/>
        <pc:sldMkLst>
          <pc:docMk/>
          <pc:sldMk cId="2084315923" sldId="924"/>
        </pc:sldMkLst>
        <pc:spChg chg="del">
          <ac:chgData name="Doug Tyson" userId="8cc5704abe1e0291" providerId="LiveId" clId="{77513804-BE2A-45F6-93F3-11AD9AB4D0B6}" dt="2018-04-14T14:21:09.125" v="58" actId="478"/>
          <ac:spMkLst>
            <pc:docMk/>
            <pc:sldMk cId="2084315923" sldId="924"/>
            <ac:spMk id="4" creationId="{B83E5EFF-9812-48A5-8FE5-C17D987FE121}"/>
          </ac:spMkLst>
        </pc:spChg>
        <pc:spChg chg="del">
          <ac:chgData name="Doug Tyson" userId="8cc5704abe1e0291" providerId="LiveId" clId="{77513804-BE2A-45F6-93F3-11AD9AB4D0B6}" dt="2018-04-14T14:21:09.125" v="58" actId="478"/>
          <ac:spMkLst>
            <pc:docMk/>
            <pc:sldMk cId="2084315923" sldId="924"/>
            <ac:spMk id="7" creationId="{BCAF50EE-9C24-4816-8E15-9A88104DC4F2}"/>
          </ac:spMkLst>
        </pc:spChg>
        <pc:picChg chg="mod ord modCrop">
          <ac:chgData name="Doug Tyson" userId="8cc5704abe1e0291" providerId="LiveId" clId="{77513804-BE2A-45F6-93F3-11AD9AB4D0B6}" dt="2018-04-14T14:21:24.924" v="59" actId="732"/>
          <ac:picMkLst>
            <pc:docMk/>
            <pc:sldMk cId="2084315923" sldId="924"/>
            <ac:picMk id="6" creationId="{0672E672-23A9-46DC-BF95-6D41ECE5C097}"/>
          </ac:picMkLst>
        </pc:picChg>
      </pc:sldChg>
      <pc:sldChg chg="delSp">
        <pc:chgData name="Doug Tyson" userId="8cc5704abe1e0291" providerId="LiveId" clId="{77513804-BE2A-45F6-93F3-11AD9AB4D0B6}" dt="2018-04-14T14:17:17.010" v="2" actId="478"/>
        <pc:sldMkLst>
          <pc:docMk/>
          <pc:sldMk cId="1576428422" sldId="966"/>
        </pc:sldMkLst>
        <pc:picChg chg="del">
          <ac:chgData name="Doug Tyson" userId="8cc5704abe1e0291" providerId="LiveId" clId="{77513804-BE2A-45F6-93F3-11AD9AB4D0B6}" dt="2018-04-14T14:17:17.010" v="2" actId="478"/>
          <ac:picMkLst>
            <pc:docMk/>
            <pc:sldMk cId="1576428422" sldId="966"/>
            <ac:picMk id="3" creationId="{3989D6A4-A1A1-4580-AD35-0DBC77BB6F5F}"/>
          </ac:picMkLst>
        </pc:picChg>
      </pc:sldChg>
      <pc:sldChg chg="delSp">
        <pc:chgData name="Doug Tyson" userId="8cc5704abe1e0291" providerId="LiveId" clId="{77513804-BE2A-45F6-93F3-11AD9AB4D0B6}" dt="2018-04-14T14:18:05.863" v="14" actId="478"/>
        <pc:sldMkLst>
          <pc:docMk/>
          <pc:sldMk cId="3177395464" sldId="1006"/>
        </pc:sldMkLst>
        <pc:spChg chg="del">
          <ac:chgData name="Doug Tyson" userId="8cc5704abe1e0291" providerId="LiveId" clId="{77513804-BE2A-45F6-93F3-11AD9AB4D0B6}" dt="2018-04-14T14:18:03.939" v="13" actId="478"/>
          <ac:spMkLst>
            <pc:docMk/>
            <pc:sldMk cId="3177395464" sldId="1006"/>
            <ac:spMk id="7" creationId="{9300667E-33C9-4B6F-8113-3A1AB6D053EA}"/>
          </ac:spMkLst>
        </pc:spChg>
        <pc:picChg chg="del">
          <ac:chgData name="Doug Tyson" userId="8cc5704abe1e0291" providerId="LiveId" clId="{77513804-BE2A-45F6-93F3-11AD9AB4D0B6}" dt="2018-04-14T14:18:05.863" v="14" actId="478"/>
          <ac:picMkLst>
            <pc:docMk/>
            <pc:sldMk cId="3177395464" sldId="1006"/>
            <ac:picMk id="6" creationId="{486B58F6-79D1-42F8-AFBD-D8004DC1F2A7}"/>
          </ac:picMkLst>
        </pc:picChg>
      </pc:sldChg>
      <pc:sldChg chg="delSp">
        <pc:chgData name="Doug Tyson" userId="8cc5704abe1e0291" providerId="LiveId" clId="{77513804-BE2A-45F6-93F3-11AD9AB4D0B6}" dt="2018-04-14T14:20:15.073" v="38" actId="478"/>
        <pc:sldMkLst>
          <pc:docMk/>
          <pc:sldMk cId="2114083792" sldId="1010"/>
        </pc:sldMkLst>
        <pc:spChg chg="del">
          <ac:chgData name="Doug Tyson" userId="8cc5704abe1e0291" providerId="LiveId" clId="{77513804-BE2A-45F6-93F3-11AD9AB4D0B6}" dt="2018-04-14T14:20:13.106" v="37" actId="478"/>
          <ac:spMkLst>
            <pc:docMk/>
            <pc:sldMk cId="2114083792" sldId="1010"/>
            <ac:spMk id="4" creationId="{9B51D426-AE9D-4609-B799-7E3EABF7D000}"/>
          </ac:spMkLst>
        </pc:spChg>
        <pc:picChg chg="del">
          <ac:chgData name="Doug Tyson" userId="8cc5704abe1e0291" providerId="LiveId" clId="{77513804-BE2A-45F6-93F3-11AD9AB4D0B6}" dt="2018-04-14T14:20:15.073" v="38" actId="478"/>
          <ac:picMkLst>
            <pc:docMk/>
            <pc:sldMk cId="2114083792" sldId="1010"/>
            <ac:picMk id="6" creationId="{255B647A-9A1C-4873-B5E3-C5A8D92BA25F}"/>
          </ac:picMkLst>
        </pc:picChg>
      </pc:sldChg>
      <pc:sldChg chg="delSp">
        <pc:chgData name="Doug Tyson" userId="8cc5704abe1e0291" providerId="LiveId" clId="{77513804-BE2A-45F6-93F3-11AD9AB4D0B6}" dt="2018-04-14T14:17:53.122" v="11" actId="478"/>
        <pc:sldMkLst>
          <pc:docMk/>
          <pc:sldMk cId="2812758864" sldId="1032"/>
        </pc:sldMkLst>
        <pc:spChg chg="del">
          <ac:chgData name="Doug Tyson" userId="8cc5704abe1e0291" providerId="LiveId" clId="{77513804-BE2A-45F6-93F3-11AD9AB4D0B6}" dt="2018-04-14T14:17:53.122" v="11" actId="478"/>
          <ac:spMkLst>
            <pc:docMk/>
            <pc:sldMk cId="2812758864" sldId="1032"/>
            <ac:spMk id="11" creationId="{42775456-3FEB-4ED4-BB5B-4FB945A7AB9E}"/>
          </ac:spMkLst>
        </pc:spChg>
        <pc:picChg chg="del">
          <ac:chgData name="Doug Tyson" userId="8cc5704abe1e0291" providerId="LiveId" clId="{77513804-BE2A-45F6-93F3-11AD9AB4D0B6}" dt="2018-04-14T14:17:53.122" v="11" actId="478"/>
          <ac:picMkLst>
            <pc:docMk/>
            <pc:sldMk cId="2812758864" sldId="1032"/>
            <ac:picMk id="5" creationId="{93FC1E15-B109-453E-9C44-99892C11A94A}"/>
          </ac:picMkLst>
        </pc:picChg>
      </pc:sldChg>
      <pc:sldChg chg="delSp">
        <pc:chgData name="Doug Tyson" userId="8cc5704abe1e0291" providerId="LiveId" clId="{77513804-BE2A-45F6-93F3-11AD9AB4D0B6}" dt="2018-04-14T14:19:31.563" v="35" actId="478"/>
        <pc:sldMkLst>
          <pc:docMk/>
          <pc:sldMk cId="3559131280" sldId="1034"/>
        </pc:sldMkLst>
        <pc:spChg chg="del">
          <ac:chgData name="Doug Tyson" userId="8cc5704abe1e0291" providerId="LiveId" clId="{77513804-BE2A-45F6-93F3-11AD9AB4D0B6}" dt="2018-04-14T14:19:31.563" v="35" actId="478"/>
          <ac:spMkLst>
            <pc:docMk/>
            <pc:sldMk cId="3559131280" sldId="1034"/>
            <ac:spMk id="5" creationId="{A7CA3333-6DA3-43CD-B9AA-567FADD5259F}"/>
          </ac:spMkLst>
        </pc:spChg>
        <pc:picChg chg="del">
          <ac:chgData name="Doug Tyson" userId="8cc5704abe1e0291" providerId="LiveId" clId="{77513804-BE2A-45F6-93F3-11AD9AB4D0B6}" dt="2018-04-14T14:19:31.563" v="35" actId="478"/>
          <ac:picMkLst>
            <pc:docMk/>
            <pc:sldMk cId="3559131280" sldId="1034"/>
            <ac:picMk id="4" creationId="{8B72741A-FA26-43BF-8E7E-93FA289D9018}"/>
          </ac:picMkLst>
        </pc:picChg>
      </pc:sldChg>
      <pc:sldChg chg="delSp">
        <pc:chgData name="Doug Tyson" userId="8cc5704abe1e0291" providerId="LiveId" clId="{77513804-BE2A-45F6-93F3-11AD9AB4D0B6}" dt="2018-04-14T14:24:00.139" v="81" actId="478"/>
        <pc:sldMkLst>
          <pc:docMk/>
          <pc:sldMk cId="618955045" sldId="1036"/>
        </pc:sldMkLst>
        <pc:spChg chg="del">
          <ac:chgData name="Doug Tyson" userId="8cc5704abe1e0291" providerId="LiveId" clId="{77513804-BE2A-45F6-93F3-11AD9AB4D0B6}" dt="2018-04-14T14:24:00.139" v="81" actId="478"/>
          <ac:spMkLst>
            <pc:docMk/>
            <pc:sldMk cId="618955045" sldId="1036"/>
            <ac:spMk id="7" creationId="{1A49F5B3-8F43-484B-9638-28868A89F305}"/>
          </ac:spMkLst>
        </pc:spChg>
        <pc:spChg chg="del">
          <ac:chgData name="Doug Tyson" userId="8cc5704abe1e0291" providerId="LiveId" clId="{77513804-BE2A-45F6-93F3-11AD9AB4D0B6}" dt="2018-04-14T14:24:00.139" v="81" actId="478"/>
          <ac:spMkLst>
            <pc:docMk/>
            <pc:sldMk cId="618955045" sldId="1036"/>
            <ac:spMk id="11" creationId="{F476279F-5F9E-4891-9E7E-10D3E4047B8B}"/>
          </ac:spMkLst>
        </pc:spChg>
        <pc:picChg chg="del">
          <ac:chgData name="Doug Tyson" userId="8cc5704abe1e0291" providerId="LiveId" clId="{77513804-BE2A-45F6-93F3-11AD9AB4D0B6}" dt="2018-04-14T14:24:00.139" v="81" actId="478"/>
          <ac:picMkLst>
            <pc:docMk/>
            <pc:sldMk cId="618955045" sldId="1036"/>
            <ac:picMk id="12" creationId="{315D9718-7DC7-4478-B3AB-04AE563F0530}"/>
          </ac:picMkLst>
        </pc:picChg>
        <pc:picChg chg="del">
          <ac:chgData name="Doug Tyson" userId="8cc5704abe1e0291" providerId="LiveId" clId="{77513804-BE2A-45F6-93F3-11AD9AB4D0B6}" dt="2018-04-14T14:24:00.139" v="81" actId="478"/>
          <ac:picMkLst>
            <pc:docMk/>
            <pc:sldMk cId="618955045" sldId="1036"/>
            <ac:picMk id="13" creationId="{3F1C537A-EC1B-4D8D-AE6D-FE7CADDD40E8}"/>
          </ac:picMkLst>
        </pc:picChg>
      </pc:sldChg>
      <pc:sldChg chg="delSp">
        <pc:chgData name="Doug Tyson" userId="8cc5704abe1e0291" providerId="LiveId" clId="{77513804-BE2A-45F6-93F3-11AD9AB4D0B6}" dt="2018-04-14T14:26:31.582" v="196" actId="478"/>
        <pc:sldMkLst>
          <pc:docMk/>
          <pc:sldMk cId="484570155" sldId="1076"/>
        </pc:sldMkLst>
        <pc:spChg chg="del">
          <ac:chgData name="Doug Tyson" userId="8cc5704abe1e0291" providerId="LiveId" clId="{77513804-BE2A-45F6-93F3-11AD9AB4D0B6}" dt="2018-04-14T14:26:28.777" v="195" actId="478"/>
          <ac:spMkLst>
            <pc:docMk/>
            <pc:sldMk cId="484570155" sldId="1076"/>
            <ac:spMk id="8" creationId="{1F780681-52CA-4037-90FD-A991B6F42891}"/>
          </ac:spMkLst>
        </pc:spChg>
        <pc:spChg chg="del">
          <ac:chgData name="Doug Tyson" userId="8cc5704abe1e0291" providerId="LiveId" clId="{77513804-BE2A-45F6-93F3-11AD9AB4D0B6}" dt="2018-04-14T14:26:31.582" v="196" actId="478"/>
          <ac:spMkLst>
            <pc:docMk/>
            <pc:sldMk cId="484570155" sldId="1076"/>
            <ac:spMk id="9" creationId="{57C1C63F-AE73-48A4-A397-018BE1E74FEE}"/>
          </ac:spMkLst>
        </pc:spChg>
        <pc:spChg chg="del">
          <ac:chgData name="Doug Tyson" userId="8cc5704abe1e0291" providerId="LiveId" clId="{77513804-BE2A-45F6-93F3-11AD9AB4D0B6}" dt="2018-04-14T14:26:31.582" v="196" actId="478"/>
          <ac:spMkLst>
            <pc:docMk/>
            <pc:sldMk cId="484570155" sldId="1076"/>
            <ac:spMk id="10" creationId="{5A8D6F87-DC21-4358-9068-A4B9EAC30E35}"/>
          </ac:spMkLst>
        </pc:spChg>
        <pc:spChg chg="del">
          <ac:chgData name="Doug Tyson" userId="8cc5704abe1e0291" providerId="LiveId" clId="{77513804-BE2A-45F6-93F3-11AD9AB4D0B6}" dt="2018-04-14T14:26:31.582" v="196" actId="478"/>
          <ac:spMkLst>
            <pc:docMk/>
            <pc:sldMk cId="484570155" sldId="1076"/>
            <ac:spMk id="11" creationId="{3C2F2A24-EC10-41A5-88D4-534BA3F1D5D8}"/>
          </ac:spMkLst>
        </pc:spChg>
        <pc:spChg chg="del">
          <ac:chgData name="Doug Tyson" userId="8cc5704abe1e0291" providerId="LiveId" clId="{77513804-BE2A-45F6-93F3-11AD9AB4D0B6}" dt="2018-04-14T14:26:31.582" v="196" actId="478"/>
          <ac:spMkLst>
            <pc:docMk/>
            <pc:sldMk cId="484570155" sldId="1076"/>
            <ac:spMk id="12" creationId="{9FC6F686-744F-4E69-95D6-4778399A149A}"/>
          </ac:spMkLst>
        </pc:spChg>
        <pc:spChg chg="del">
          <ac:chgData name="Doug Tyson" userId="8cc5704abe1e0291" providerId="LiveId" clId="{77513804-BE2A-45F6-93F3-11AD9AB4D0B6}" dt="2018-04-14T14:26:31.582" v="196" actId="478"/>
          <ac:spMkLst>
            <pc:docMk/>
            <pc:sldMk cId="484570155" sldId="1076"/>
            <ac:spMk id="13" creationId="{F0BCE253-8836-40DB-8AF7-C37B5D7DA849}"/>
          </ac:spMkLst>
        </pc:spChg>
        <pc:spChg chg="del">
          <ac:chgData name="Doug Tyson" userId="8cc5704abe1e0291" providerId="LiveId" clId="{77513804-BE2A-45F6-93F3-11AD9AB4D0B6}" dt="2018-04-14T14:26:31.582" v="196" actId="478"/>
          <ac:spMkLst>
            <pc:docMk/>
            <pc:sldMk cId="484570155" sldId="1076"/>
            <ac:spMk id="14" creationId="{7AA79F5E-43D6-4B8B-B58A-1299D1E97239}"/>
          </ac:spMkLst>
        </pc:spChg>
      </pc:sldChg>
      <pc:sldChg chg="delSp">
        <pc:chgData name="Doug Tyson" userId="8cc5704abe1e0291" providerId="LiveId" clId="{77513804-BE2A-45F6-93F3-11AD9AB4D0B6}" dt="2018-04-14T14:17:26.199" v="5" actId="478"/>
        <pc:sldMkLst>
          <pc:docMk/>
          <pc:sldMk cId="389083434" sldId="1077"/>
        </pc:sldMkLst>
        <pc:spChg chg="del">
          <ac:chgData name="Doug Tyson" userId="8cc5704abe1e0291" providerId="LiveId" clId="{77513804-BE2A-45F6-93F3-11AD9AB4D0B6}" dt="2018-04-14T14:17:26.199" v="5" actId="478"/>
          <ac:spMkLst>
            <pc:docMk/>
            <pc:sldMk cId="389083434" sldId="1077"/>
            <ac:spMk id="10" creationId="{0BA6360D-449E-4439-BCA9-2F351730BA05}"/>
          </ac:spMkLst>
        </pc:spChg>
      </pc:sldChg>
      <pc:sldChg chg="delSp del">
        <pc:chgData name="Doug Tyson" userId="8cc5704abe1e0291" providerId="LiveId" clId="{77513804-BE2A-45F6-93F3-11AD9AB4D0B6}" dt="2018-04-14T14:17:34.914" v="7" actId="2696"/>
        <pc:sldMkLst>
          <pc:docMk/>
          <pc:sldMk cId="205626324" sldId="1078"/>
        </pc:sldMkLst>
        <pc:spChg chg="del">
          <ac:chgData name="Doug Tyson" userId="8cc5704abe1e0291" providerId="LiveId" clId="{77513804-BE2A-45F6-93F3-11AD9AB4D0B6}" dt="2018-04-14T14:17:28.952" v="6" actId="478"/>
          <ac:spMkLst>
            <pc:docMk/>
            <pc:sldMk cId="205626324" sldId="1078"/>
            <ac:spMk id="10" creationId="{0BA6360D-449E-4439-BCA9-2F351730BA05}"/>
          </ac:spMkLst>
        </pc:spChg>
      </pc:sldChg>
      <pc:sldChg chg="delSp">
        <pc:chgData name="Doug Tyson" userId="8cc5704abe1e0291" providerId="LiveId" clId="{77513804-BE2A-45F6-93F3-11AD9AB4D0B6}" dt="2018-04-14T14:18:17.136" v="16" actId="478"/>
        <pc:sldMkLst>
          <pc:docMk/>
          <pc:sldMk cId="3388060695" sldId="1081"/>
        </pc:sldMkLst>
        <pc:spChg chg="del">
          <ac:chgData name="Doug Tyson" userId="8cc5704abe1e0291" providerId="LiveId" clId="{77513804-BE2A-45F6-93F3-11AD9AB4D0B6}" dt="2018-04-14T14:18:17.136" v="16" actId="478"/>
          <ac:spMkLst>
            <pc:docMk/>
            <pc:sldMk cId="3388060695" sldId="1081"/>
            <ac:spMk id="7" creationId="{9300667E-33C9-4B6F-8113-3A1AB6D053EA}"/>
          </ac:spMkLst>
        </pc:spChg>
      </pc:sldChg>
      <pc:sldChg chg="delSp">
        <pc:chgData name="Doug Tyson" userId="8cc5704abe1e0291" providerId="LiveId" clId="{77513804-BE2A-45F6-93F3-11AD9AB4D0B6}" dt="2018-04-14T14:18:33.056" v="20" actId="478"/>
        <pc:sldMkLst>
          <pc:docMk/>
          <pc:sldMk cId="3144023329" sldId="1082"/>
        </pc:sldMkLst>
        <pc:spChg chg="del">
          <ac:chgData name="Doug Tyson" userId="8cc5704abe1e0291" providerId="LiveId" clId="{77513804-BE2A-45F6-93F3-11AD9AB4D0B6}" dt="2018-04-14T14:18:33.056" v="20" actId="478"/>
          <ac:spMkLst>
            <pc:docMk/>
            <pc:sldMk cId="3144023329" sldId="1082"/>
            <ac:spMk id="7" creationId="{9300667E-33C9-4B6F-8113-3A1AB6D053EA}"/>
          </ac:spMkLst>
        </pc:spChg>
      </pc:sldChg>
      <pc:sldChg chg="delSp">
        <pc:chgData name="Doug Tyson" userId="8cc5704abe1e0291" providerId="LiveId" clId="{77513804-BE2A-45F6-93F3-11AD9AB4D0B6}" dt="2018-04-14T14:18:22.238" v="18" actId="478"/>
        <pc:sldMkLst>
          <pc:docMk/>
          <pc:sldMk cId="2933330454" sldId="1083"/>
        </pc:sldMkLst>
        <pc:spChg chg="del">
          <ac:chgData name="Doug Tyson" userId="8cc5704abe1e0291" providerId="LiveId" clId="{77513804-BE2A-45F6-93F3-11AD9AB4D0B6}" dt="2018-04-14T14:18:22.238" v="18" actId="478"/>
          <ac:spMkLst>
            <pc:docMk/>
            <pc:sldMk cId="2933330454" sldId="1083"/>
            <ac:spMk id="7" creationId="{9300667E-33C9-4B6F-8113-3A1AB6D053EA}"/>
          </ac:spMkLst>
        </pc:spChg>
      </pc:sldChg>
      <pc:sldChg chg="delSp">
        <pc:chgData name="Doug Tyson" userId="8cc5704abe1e0291" providerId="LiveId" clId="{77513804-BE2A-45F6-93F3-11AD9AB4D0B6}" dt="2018-04-14T14:18:38.585" v="22" actId="478"/>
        <pc:sldMkLst>
          <pc:docMk/>
          <pc:sldMk cId="857782214" sldId="1084"/>
        </pc:sldMkLst>
        <pc:spChg chg="del">
          <ac:chgData name="Doug Tyson" userId="8cc5704abe1e0291" providerId="LiveId" clId="{77513804-BE2A-45F6-93F3-11AD9AB4D0B6}" dt="2018-04-14T14:18:38.585" v="22" actId="478"/>
          <ac:spMkLst>
            <pc:docMk/>
            <pc:sldMk cId="857782214" sldId="1084"/>
            <ac:spMk id="7" creationId="{9300667E-33C9-4B6F-8113-3A1AB6D053EA}"/>
          </ac:spMkLst>
        </pc:spChg>
      </pc:sldChg>
      <pc:sldChg chg="delSp">
        <pc:chgData name="Doug Tyson" userId="8cc5704abe1e0291" providerId="LiveId" clId="{77513804-BE2A-45F6-93F3-11AD9AB4D0B6}" dt="2018-04-14T14:18:44.992" v="24" actId="478"/>
        <pc:sldMkLst>
          <pc:docMk/>
          <pc:sldMk cId="3433771907" sldId="1085"/>
        </pc:sldMkLst>
        <pc:spChg chg="del">
          <ac:chgData name="Doug Tyson" userId="8cc5704abe1e0291" providerId="LiveId" clId="{77513804-BE2A-45F6-93F3-11AD9AB4D0B6}" dt="2018-04-14T14:18:44.992" v="24" actId="478"/>
          <ac:spMkLst>
            <pc:docMk/>
            <pc:sldMk cId="3433771907" sldId="1085"/>
            <ac:spMk id="7" creationId="{9300667E-33C9-4B6F-8113-3A1AB6D053EA}"/>
          </ac:spMkLst>
        </pc:spChg>
      </pc:sldChg>
      <pc:sldChg chg="delSp">
        <pc:chgData name="Doug Tyson" userId="8cc5704abe1e0291" providerId="LiveId" clId="{77513804-BE2A-45F6-93F3-11AD9AB4D0B6}" dt="2018-04-14T14:28:27.049" v="204" actId="478"/>
        <pc:sldMkLst>
          <pc:docMk/>
          <pc:sldMk cId="1231828270" sldId="1089"/>
        </pc:sldMkLst>
        <pc:grpChg chg="del">
          <ac:chgData name="Doug Tyson" userId="8cc5704abe1e0291" providerId="LiveId" clId="{77513804-BE2A-45F6-93F3-11AD9AB4D0B6}" dt="2018-04-14T14:19:01.023" v="28" actId="478"/>
          <ac:grpSpMkLst>
            <pc:docMk/>
            <pc:sldMk cId="1231828270" sldId="1089"/>
            <ac:grpSpMk id="25" creationId="{BB5C43FC-FBD2-4832-B170-F9A545276DD5}"/>
          </ac:grpSpMkLst>
        </pc:grpChg>
        <pc:grpChg chg="del">
          <ac:chgData name="Doug Tyson" userId="8cc5704abe1e0291" providerId="LiveId" clId="{77513804-BE2A-45F6-93F3-11AD9AB4D0B6}" dt="2018-04-14T14:18:59.162" v="27" actId="478"/>
          <ac:grpSpMkLst>
            <pc:docMk/>
            <pc:sldMk cId="1231828270" sldId="1089"/>
            <ac:grpSpMk id="26" creationId="{D1085DE7-0F04-4BC3-9588-9F0D5B938E68}"/>
          </ac:grpSpMkLst>
        </pc:grpChg>
        <pc:grpChg chg="del">
          <ac:chgData name="Doug Tyson" userId="8cc5704abe1e0291" providerId="LiveId" clId="{77513804-BE2A-45F6-93F3-11AD9AB4D0B6}" dt="2018-04-14T14:28:27.049" v="204" actId="478"/>
          <ac:grpSpMkLst>
            <pc:docMk/>
            <pc:sldMk cId="1231828270" sldId="1089"/>
            <ac:grpSpMk id="28" creationId="{CDFE09B1-C838-4FC0-AD14-B71255F05A19}"/>
          </ac:grpSpMkLst>
        </pc:grpChg>
      </pc:sldChg>
      <pc:sldChg chg="delSp modSp">
        <pc:chgData name="Doug Tyson" userId="8cc5704abe1e0291" providerId="LiveId" clId="{77513804-BE2A-45F6-93F3-11AD9AB4D0B6}" dt="2018-04-14T14:25:52.260" v="191" actId="478"/>
        <pc:sldMkLst>
          <pc:docMk/>
          <pc:sldMk cId="1577502472" sldId="1090"/>
        </pc:sldMkLst>
        <pc:spChg chg="del mod">
          <ac:chgData name="Doug Tyson" userId="8cc5704abe1e0291" providerId="LiveId" clId="{77513804-BE2A-45F6-93F3-11AD9AB4D0B6}" dt="2018-04-14T14:25:52.260" v="191" actId="478"/>
          <ac:spMkLst>
            <pc:docMk/>
            <pc:sldMk cId="1577502472" sldId="1090"/>
            <ac:spMk id="3" creationId="{4C9936C8-68AF-42EF-8BF4-E0141EF733B4}"/>
          </ac:spMkLst>
        </pc:spChg>
        <pc:spChg chg="del mod">
          <ac:chgData name="Doug Tyson" userId="8cc5704abe1e0291" providerId="LiveId" clId="{77513804-BE2A-45F6-93F3-11AD9AB4D0B6}" dt="2018-04-14T14:25:52.260" v="191" actId="478"/>
          <ac:spMkLst>
            <pc:docMk/>
            <pc:sldMk cId="1577502472" sldId="1090"/>
            <ac:spMk id="5" creationId="{F9056442-76FE-469C-99F0-35971FB2843B}"/>
          </ac:spMkLst>
        </pc:spChg>
      </pc:sldChg>
      <pc:sldChg chg="modSp">
        <pc:chgData name="Doug Tyson" userId="8cc5704abe1e0291" providerId="LiveId" clId="{77513804-BE2A-45F6-93F3-11AD9AB4D0B6}" dt="2018-04-14T14:17:08.804" v="0" actId="478"/>
        <pc:sldMkLst>
          <pc:docMk/>
          <pc:sldMk cId="1523896563" sldId="1091"/>
        </pc:sldMkLst>
        <pc:spChg chg="mod">
          <ac:chgData name="Doug Tyson" userId="8cc5704abe1e0291" providerId="LiveId" clId="{77513804-BE2A-45F6-93F3-11AD9AB4D0B6}" dt="2018-04-14T14:17:08.804" v="0" actId="478"/>
          <ac:spMkLst>
            <pc:docMk/>
            <pc:sldMk cId="1523896563" sldId="1091"/>
            <ac:spMk id="2" creationId="{860DE792-1FCA-41DC-9B89-A37150EE28E6}"/>
          </ac:spMkLst>
        </pc:spChg>
      </pc:sldChg>
      <pc:sldChg chg="add">
        <pc:chgData name="Doug Tyson" userId="8cc5704abe1e0291" providerId="LiveId" clId="{77513804-BE2A-45F6-93F3-11AD9AB4D0B6}" dt="2018-04-14T14:17:14.789" v="1" actId="478"/>
        <pc:sldMkLst>
          <pc:docMk/>
          <pc:sldMk cId="329501309" sldId="1092"/>
        </pc:sldMkLst>
      </pc:sldChg>
      <pc:sldChg chg="add">
        <pc:chgData name="Doug Tyson" userId="8cc5704abe1e0291" providerId="LiveId" clId="{77513804-BE2A-45F6-93F3-11AD9AB4D0B6}" dt="2018-04-14T14:17:21.700" v="3" actId="478"/>
        <pc:sldMkLst>
          <pc:docMk/>
          <pc:sldMk cId="4180823460" sldId="1093"/>
        </pc:sldMkLst>
      </pc:sldChg>
      <pc:sldChg chg="add">
        <pc:chgData name="Doug Tyson" userId="8cc5704abe1e0291" providerId="LiveId" clId="{77513804-BE2A-45F6-93F3-11AD9AB4D0B6}" dt="2018-04-14T14:17:23.623" v="4" actId="478"/>
        <pc:sldMkLst>
          <pc:docMk/>
          <pc:sldMk cId="1684317992" sldId="1094"/>
        </pc:sldMkLst>
      </pc:sldChg>
      <pc:sldChg chg="add">
        <pc:chgData name="Doug Tyson" userId="8cc5704abe1e0291" providerId="LiveId" clId="{77513804-BE2A-45F6-93F3-11AD9AB4D0B6}" dt="2018-04-14T14:17:39.369" v="8" actId="478"/>
        <pc:sldMkLst>
          <pc:docMk/>
          <pc:sldMk cId="1584402749" sldId="1095"/>
        </pc:sldMkLst>
      </pc:sldChg>
      <pc:sldChg chg="add del">
        <pc:chgData name="Doug Tyson" userId="8cc5704abe1e0291" providerId="LiveId" clId="{77513804-BE2A-45F6-93F3-11AD9AB4D0B6}" dt="2018-04-14T14:17:48.660" v="10" actId="2696"/>
        <pc:sldMkLst>
          <pc:docMk/>
          <pc:sldMk cId="2825652282" sldId="1096"/>
        </pc:sldMkLst>
      </pc:sldChg>
      <pc:sldChg chg="add">
        <pc:chgData name="Doug Tyson" userId="8cc5704abe1e0291" providerId="LiveId" clId="{77513804-BE2A-45F6-93F3-11AD9AB4D0B6}" dt="2018-04-14T14:18:01.074" v="12" actId="478"/>
        <pc:sldMkLst>
          <pc:docMk/>
          <pc:sldMk cId="3699912484" sldId="1096"/>
        </pc:sldMkLst>
      </pc:sldChg>
      <pc:sldChg chg="add">
        <pc:chgData name="Doug Tyson" userId="8cc5704abe1e0291" providerId="LiveId" clId="{77513804-BE2A-45F6-93F3-11AD9AB4D0B6}" dt="2018-04-14T14:18:13.982" v="15" actId="478"/>
        <pc:sldMkLst>
          <pc:docMk/>
          <pc:sldMk cId="3300225461" sldId="1097"/>
        </pc:sldMkLst>
      </pc:sldChg>
      <pc:sldChg chg="add">
        <pc:chgData name="Doug Tyson" userId="8cc5704abe1e0291" providerId="LiveId" clId="{77513804-BE2A-45F6-93F3-11AD9AB4D0B6}" dt="2018-04-14T14:18:19.662" v="17" actId="478"/>
        <pc:sldMkLst>
          <pc:docMk/>
          <pc:sldMk cId="1620120680" sldId="1098"/>
        </pc:sldMkLst>
      </pc:sldChg>
      <pc:sldChg chg="add">
        <pc:chgData name="Doug Tyson" userId="8cc5704abe1e0291" providerId="LiveId" clId="{77513804-BE2A-45F6-93F3-11AD9AB4D0B6}" dt="2018-04-14T14:18:30.550" v="19" actId="478"/>
        <pc:sldMkLst>
          <pc:docMk/>
          <pc:sldMk cId="205097003" sldId="1099"/>
        </pc:sldMkLst>
      </pc:sldChg>
      <pc:sldChg chg="add">
        <pc:chgData name="Doug Tyson" userId="8cc5704abe1e0291" providerId="LiveId" clId="{77513804-BE2A-45F6-93F3-11AD9AB4D0B6}" dt="2018-04-14T14:18:36.250" v="21" actId="478"/>
        <pc:sldMkLst>
          <pc:docMk/>
          <pc:sldMk cId="1591695205" sldId="1100"/>
        </pc:sldMkLst>
      </pc:sldChg>
      <pc:sldChg chg="add">
        <pc:chgData name="Doug Tyson" userId="8cc5704abe1e0291" providerId="LiveId" clId="{77513804-BE2A-45F6-93F3-11AD9AB4D0B6}" dt="2018-04-14T14:18:42.116" v="23" actId="478"/>
        <pc:sldMkLst>
          <pc:docMk/>
          <pc:sldMk cId="4170724947" sldId="1101"/>
        </pc:sldMkLst>
      </pc:sldChg>
      <pc:sldChg chg="addSp delSp add">
        <pc:chgData name="Doug Tyson" userId="8cc5704abe1e0291" providerId="LiveId" clId="{77513804-BE2A-45F6-93F3-11AD9AB4D0B6}" dt="2018-04-14T14:19:13.929" v="32" actId="478"/>
        <pc:sldMkLst>
          <pc:docMk/>
          <pc:sldMk cId="3525953549" sldId="1102"/>
        </pc:sldMkLst>
        <pc:grpChg chg="del">
          <ac:chgData name="Doug Tyson" userId="8cc5704abe1e0291" providerId="LiveId" clId="{77513804-BE2A-45F6-93F3-11AD9AB4D0B6}" dt="2018-04-14T14:19:13.929" v="32" actId="478"/>
          <ac:grpSpMkLst>
            <pc:docMk/>
            <pc:sldMk cId="3525953549" sldId="1102"/>
            <ac:grpSpMk id="25" creationId="{BB5C43FC-FBD2-4832-B170-F9A545276DD5}"/>
          </ac:grpSpMkLst>
        </pc:grpChg>
        <pc:grpChg chg="del">
          <ac:chgData name="Doug Tyson" userId="8cc5704abe1e0291" providerId="LiveId" clId="{77513804-BE2A-45F6-93F3-11AD9AB4D0B6}" dt="2018-04-14T14:19:07.558" v="29" actId="478"/>
          <ac:grpSpMkLst>
            <pc:docMk/>
            <pc:sldMk cId="3525953549" sldId="1102"/>
            <ac:grpSpMk id="28" creationId="{CDFE09B1-C838-4FC0-AD14-B71255F05A19}"/>
          </ac:grpSpMkLst>
        </pc:grpChg>
        <pc:picChg chg="add del">
          <ac:chgData name="Doug Tyson" userId="8cc5704abe1e0291" providerId="LiveId" clId="{77513804-BE2A-45F6-93F3-11AD9AB4D0B6}" dt="2018-04-14T14:19:11.360" v="31" actId="478"/>
          <ac:picMkLst>
            <pc:docMk/>
            <pc:sldMk cId="3525953549" sldId="1102"/>
            <ac:picMk id="3" creationId="{4572B9E7-E541-42E5-9928-740D676547FB}"/>
          </ac:picMkLst>
        </pc:picChg>
      </pc:sldChg>
      <pc:sldChg chg="delSp add">
        <pc:chgData name="Doug Tyson" userId="8cc5704abe1e0291" providerId="LiveId" clId="{77513804-BE2A-45F6-93F3-11AD9AB4D0B6}" dt="2018-04-14T14:19:20.162" v="33" actId="478"/>
        <pc:sldMkLst>
          <pc:docMk/>
          <pc:sldMk cId="3496281710" sldId="1103"/>
        </pc:sldMkLst>
        <pc:grpChg chg="del">
          <ac:chgData name="Doug Tyson" userId="8cc5704abe1e0291" providerId="LiveId" clId="{77513804-BE2A-45F6-93F3-11AD9AB4D0B6}" dt="2018-04-14T14:19:20.162" v="33" actId="478"/>
          <ac:grpSpMkLst>
            <pc:docMk/>
            <pc:sldMk cId="3496281710" sldId="1103"/>
            <ac:grpSpMk id="26" creationId="{D1085DE7-0F04-4BC3-9588-9F0D5B938E68}"/>
          </ac:grpSpMkLst>
        </pc:grpChg>
        <pc:grpChg chg="del">
          <ac:chgData name="Doug Tyson" userId="8cc5704abe1e0291" providerId="LiveId" clId="{77513804-BE2A-45F6-93F3-11AD9AB4D0B6}" dt="2018-04-14T14:19:20.162" v="33" actId="478"/>
          <ac:grpSpMkLst>
            <pc:docMk/>
            <pc:sldMk cId="3496281710" sldId="1103"/>
            <ac:grpSpMk id="28" creationId="{CDFE09B1-C838-4FC0-AD14-B71255F05A19}"/>
          </ac:grpSpMkLst>
        </pc:grpChg>
      </pc:sldChg>
      <pc:sldChg chg="add">
        <pc:chgData name="Doug Tyson" userId="8cc5704abe1e0291" providerId="LiveId" clId="{77513804-BE2A-45F6-93F3-11AD9AB4D0B6}" dt="2018-04-14T14:19:27.728" v="34" actId="478"/>
        <pc:sldMkLst>
          <pc:docMk/>
          <pc:sldMk cId="1552123506" sldId="1104"/>
        </pc:sldMkLst>
      </pc:sldChg>
      <pc:sldChg chg="modSp add">
        <pc:chgData name="Doug Tyson" userId="8cc5704abe1e0291" providerId="LiveId" clId="{77513804-BE2A-45F6-93F3-11AD9AB4D0B6}" dt="2018-04-14T14:20:25.532" v="46" actId="20577"/>
        <pc:sldMkLst>
          <pc:docMk/>
          <pc:sldMk cId="1122260033" sldId="1105"/>
        </pc:sldMkLst>
        <pc:spChg chg="mod">
          <ac:chgData name="Doug Tyson" userId="8cc5704abe1e0291" providerId="LiveId" clId="{77513804-BE2A-45F6-93F3-11AD9AB4D0B6}" dt="2018-04-14T14:20:25.532" v="46" actId="20577"/>
          <ac:spMkLst>
            <pc:docMk/>
            <pc:sldMk cId="1122260033" sldId="1105"/>
            <ac:spMk id="4" creationId="{9B51D426-AE9D-4609-B799-7E3EABF7D000}"/>
          </ac:spMkLst>
        </pc:spChg>
      </pc:sldChg>
      <pc:sldChg chg="modSp add">
        <pc:chgData name="Doug Tyson" userId="8cc5704abe1e0291" providerId="LiveId" clId="{77513804-BE2A-45F6-93F3-11AD9AB4D0B6}" dt="2018-04-14T14:20:32.697" v="50" actId="20577"/>
        <pc:sldMkLst>
          <pc:docMk/>
          <pc:sldMk cId="2395958600" sldId="1106"/>
        </pc:sldMkLst>
        <pc:spChg chg="mod">
          <ac:chgData name="Doug Tyson" userId="8cc5704abe1e0291" providerId="LiveId" clId="{77513804-BE2A-45F6-93F3-11AD9AB4D0B6}" dt="2018-04-14T14:20:32.697" v="50" actId="20577"/>
          <ac:spMkLst>
            <pc:docMk/>
            <pc:sldMk cId="2395958600" sldId="1106"/>
            <ac:spMk id="4" creationId="{9B51D426-AE9D-4609-B799-7E3EABF7D000}"/>
          </ac:spMkLst>
        </pc:spChg>
      </pc:sldChg>
      <pc:sldChg chg="add">
        <pc:chgData name="Doug Tyson" userId="8cc5704abe1e0291" providerId="LiveId" clId="{77513804-BE2A-45F6-93F3-11AD9AB4D0B6}" dt="2018-04-14T14:20:17.404" v="40" actId="478"/>
        <pc:sldMkLst>
          <pc:docMk/>
          <pc:sldMk cId="1198234048" sldId="1107"/>
        </pc:sldMkLst>
      </pc:sldChg>
      <pc:sldChg chg="delSp add del">
        <pc:chgData name="Doug Tyson" userId="8cc5704abe1e0291" providerId="LiveId" clId="{77513804-BE2A-45F6-93F3-11AD9AB4D0B6}" dt="2018-04-14T14:21:43.344" v="61" actId="2696"/>
        <pc:sldMkLst>
          <pc:docMk/>
          <pc:sldMk cId="2528978048" sldId="1108"/>
        </pc:sldMkLst>
        <pc:spChg chg="del">
          <ac:chgData name="Doug Tyson" userId="8cc5704abe1e0291" providerId="LiveId" clId="{77513804-BE2A-45F6-93F3-11AD9AB4D0B6}" dt="2018-04-14T14:21:36.483" v="60" actId="478"/>
          <ac:spMkLst>
            <pc:docMk/>
            <pc:sldMk cId="2528978048" sldId="1108"/>
            <ac:spMk id="7" creationId="{BCAF50EE-9C24-4816-8E15-9A88104DC4F2}"/>
          </ac:spMkLst>
        </pc:spChg>
      </pc:sldChg>
      <pc:sldChg chg="add del">
        <pc:chgData name="Doug Tyson" userId="8cc5704abe1e0291" providerId="LiveId" clId="{77513804-BE2A-45F6-93F3-11AD9AB4D0B6}" dt="2018-04-14T14:20:45.453" v="54" actId="478"/>
        <pc:sldMkLst>
          <pc:docMk/>
          <pc:sldMk cId="3991921156" sldId="1108"/>
        </pc:sldMkLst>
      </pc:sldChg>
      <pc:sldChg chg="add del">
        <pc:chgData name="Doug Tyson" userId="8cc5704abe1e0291" providerId="LiveId" clId="{77513804-BE2A-45F6-93F3-11AD9AB4D0B6}" dt="2018-04-14T14:20:44.742" v="53" actId="478"/>
        <pc:sldMkLst>
          <pc:docMk/>
          <pc:sldMk cId="559820294" sldId="1109"/>
        </pc:sldMkLst>
      </pc:sldChg>
      <pc:sldChg chg="addSp delSp modSp add">
        <pc:chgData name="Doug Tyson" userId="8cc5704abe1e0291" providerId="LiveId" clId="{77513804-BE2A-45F6-93F3-11AD9AB4D0B6}" dt="2018-04-14T14:22:51.776" v="71" actId="732"/>
        <pc:sldMkLst>
          <pc:docMk/>
          <pc:sldMk cId="3962350705" sldId="1109"/>
        </pc:sldMkLst>
        <pc:spChg chg="del">
          <ac:chgData name="Doug Tyson" userId="8cc5704abe1e0291" providerId="LiveId" clId="{77513804-BE2A-45F6-93F3-11AD9AB4D0B6}" dt="2018-04-14T14:22:41.325" v="70" actId="478"/>
          <ac:spMkLst>
            <pc:docMk/>
            <pc:sldMk cId="3962350705" sldId="1109"/>
            <ac:spMk id="4" creationId="{B83E5EFF-9812-48A5-8FE5-C17D987FE121}"/>
          </ac:spMkLst>
        </pc:spChg>
        <pc:spChg chg="del">
          <ac:chgData name="Doug Tyson" userId="8cc5704abe1e0291" providerId="LiveId" clId="{77513804-BE2A-45F6-93F3-11AD9AB4D0B6}" dt="2018-04-14T14:22:41.325" v="70" actId="478"/>
          <ac:spMkLst>
            <pc:docMk/>
            <pc:sldMk cId="3962350705" sldId="1109"/>
            <ac:spMk id="7" creationId="{BCAF50EE-9C24-4816-8E15-9A88104DC4F2}"/>
          </ac:spMkLst>
        </pc:spChg>
        <pc:picChg chg="del">
          <ac:chgData name="Doug Tyson" userId="8cc5704abe1e0291" providerId="LiveId" clId="{77513804-BE2A-45F6-93F3-11AD9AB4D0B6}" dt="2018-04-14T14:21:46.501" v="63" actId="478"/>
          <ac:picMkLst>
            <pc:docMk/>
            <pc:sldMk cId="3962350705" sldId="1109"/>
            <ac:picMk id="6" creationId="{0672E672-23A9-46DC-BF95-6D41ECE5C097}"/>
          </ac:picMkLst>
        </pc:picChg>
        <pc:picChg chg="add mod ord modCrop">
          <ac:chgData name="Doug Tyson" userId="8cc5704abe1e0291" providerId="LiveId" clId="{77513804-BE2A-45F6-93F3-11AD9AB4D0B6}" dt="2018-04-14T14:22:51.776" v="71" actId="732"/>
          <ac:picMkLst>
            <pc:docMk/>
            <pc:sldMk cId="3962350705" sldId="1109"/>
            <ac:picMk id="8" creationId="{E0D4BC1E-681C-4B56-A8C1-E9EB10EA3BC1}"/>
          </ac:picMkLst>
        </pc:picChg>
      </pc:sldChg>
      <pc:sldChg chg="addSp delSp modSp add">
        <pc:chgData name="Doug Tyson" userId="8cc5704abe1e0291" providerId="LiveId" clId="{77513804-BE2A-45F6-93F3-11AD9AB4D0B6}" dt="2018-04-14T14:23:05.166" v="75" actId="478"/>
        <pc:sldMkLst>
          <pc:docMk/>
          <pc:sldMk cId="2048755557" sldId="1110"/>
        </pc:sldMkLst>
        <pc:spChg chg="del">
          <ac:chgData name="Doug Tyson" userId="8cc5704abe1e0291" providerId="LiveId" clId="{77513804-BE2A-45F6-93F3-11AD9AB4D0B6}" dt="2018-04-14T14:23:05.166" v="75" actId="478"/>
          <ac:spMkLst>
            <pc:docMk/>
            <pc:sldMk cId="2048755557" sldId="1110"/>
            <ac:spMk id="7" creationId="{BCAF50EE-9C24-4816-8E15-9A88104DC4F2}"/>
          </ac:spMkLst>
        </pc:spChg>
        <pc:picChg chg="del">
          <ac:chgData name="Doug Tyson" userId="8cc5704abe1e0291" providerId="LiveId" clId="{77513804-BE2A-45F6-93F3-11AD9AB4D0B6}" dt="2018-04-14T14:22:58.911" v="72" actId="478"/>
          <ac:picMkLst>
            <pc:docMk/>
            <pc:sldMk cId="2048755557" sldId="1110"/>
            <ac:picMk id="8" creationId="{E0D4BC1E-681C-4B56-A8C1-E9EB10EA3BC1}"/>
          </ac:picMkLst>
        </pc:picChg>
        <pc:picChg chg="add ord">
          <ac:chgData name="Doug Tyson" userId="8cc5704abe1e0291" providerId="LiveId" clId="{77513804-BE2A-45F6-93F3-11AD9AB4D0B6}" dt="2018-04-14T14:23:01.842" v="74" actId="167"/>
          <ac:picMkLst>
            <pc:docMk/>
            <pc:sldMk cId="2048755557" sldId="1110"/>
            <ac:picMk id="9" creationId="{74C8F421-DC25-4F45-B6BB-6F7F8D164D5F}"/>
          </ac:picMkLst>
        </pc:picChg>
      </pc:sldChg>
      <pc:sldChg chg="modSp add">
        <pc:chgData name="Doug Tyson" userId="8cc5704abe1e0291" providerId="LiveId" clId="{77513804-BE2A-45F6-93F3-11AD9AB4D0B6}" dt="2018-04-14T14:23:46.849" v="78" actId="207"/>
        <pc:sldMkLst>
          <pc:docMk/>
          <pc:sldMk cId="2559117241" sldId="1111"/>
        </pc:sldMkLst>
        <pc:spChg chg="mod">
          <ac:chgData name="Doug Tyson" userId="8cc5704abe1e0291" providerId="LiveId" clId="{77513804-BE2A-45F6-93F3-11AD9AB4D0B6}" dt="2018-04-14T14:23:46.849" v="78" actId="207"/>
          <ac:spMkLst>
            <pc:docMk/>
            <pc:sldMk cId="2559117241" sldId="1111"/>
            <ac:spMk id="7" creationId="{BCAF50EE-9C24-4816-8E15-9A88104DC4F2}"/>
          </ac:spMkLst>
        </pc:spChg>
      </pc:sldChg>
      <pc:sldChg chg="delSp add">
        <pc:chgData name="Doug Tyson" userId="8cc5704abe1e0291" providerId="LiveId" clId="{77513804-BE2A-45F6-93F3-11AD9AB4D0B6}" dt="2018-04-14T14:24:03.771" v="82" actId="478"/>
        <pc:sldMkLst>
          <pc:docMk/>
          <pc:sldMk cId="1565773082" sldId="1112"/>
        </pc:sldMkLst>
        <pc:spChg chg="del">
          <ac:chgData name="Doug Tyson" userId="8cc5704abe1e0291" providerId="LiveId" clId="{77513804-BE2A-45F6-93F3-11AD9AB4D0B6}" dt="2018-04-14T14:24:03.771" v="82" actId="478"/>
          <ac:spMkLst>
            <pc:docMk/>
            <pc:sldMk cId="1565773082" sldId="1112"/>
            <ac:spMk id="7" creationId="{1A49F5B3-8F43-484B-9638-28868A89F305}"/>
          </ac:spMkLst>
        </pc:spChg>
        <pc:picChg chg="del">
          <ac:chgData name="Doug Tyson" userId="8cc5704abe1e0291" providerId="LiveId" clId="{77513804-BE2A-45F6-93F3-11AD9AB4D0B6}" dt="2018-04-14T14:24:03.771" v="82" actId="478"/>
          <ac:picMkLst>
            <pc:docMk/>
            <pc:sldMk cId="1565773082" sldId="1112"/>
            <ac:picMk id="13" creationId="{3F1C537A-EC1B-4D8D-AE6D-FE7CADDD40E8}"/>
          </ac:picMkLst>
        </pc:picChg>
      </pc:sldChg>
      <pc:sldChg chg="add">
        <pc:chgData name="Doug Tyson" userId="8cc5704abe1e0291" providerId="LiveId" clId="{77513804-BE2A-45F6-93F3-11AD9AB4D0B6}" dt="2018-04-14T14:23:55.324" v="80" actId="478"/>
        <pc:sldMkLst>
          <pc:docMk/>
          <pc:sldMk cId="2057086523" sldId="1113"/>
        </pc:sldMkLst>
      </pc:sldChg>
      <pc:sldChg chg="add del">
        <pc:chgData name="Doug Tyson" userId="8cc5704abe1e0291" providerId="LiveId" clId="{77513804-BE2A-45F6-93F3-11AD9AB4D0B6}" dt="2018-04-14T14:24:21.590" v="86" actId="2696"/>
        <pc:sldMkLst>
          <pc:docMk/>
          <pc:sldMk cId="753738066" sldId="1114"/>
        </pc:sldMkLst>
      </pc:sldChg>
      <pc:sldChg chg="delSp add">
        <pc:chgData name="Doug Tyson" userId="8cc5704abe1e0291" providerId="LiveId" clId="{77513804-BE2A-45F6-93F3-11AD9AB4D0B6}" dt="2018-04-14T14:25:57.800" v="192" actId="478"/>
        <pc:sldMkLst>
          <pc:docMk/>
          <pc:sldMk cId="2505848652" sldId="1114"/>
        </pc:sldMkLst>
        <pc:spChg chg="del">
          <ac:chgData name="Doug Tyson" userId="8cc5704abe1e0291" providerId="LiveId" clId="{77513804-BE2A-45F6-93F3-11AD9AB4D0B6}" dt="2018-04-14T14:25:57.800" v="192" actId="478"/>
          <ac:spMkLst>
            <pc:docMk/>
            <pc:sldMk cId="2505848652" sldId="1114"/>
            <ac:spMk id="5" creationId="{F9056442-76FE-469C-99F0-35971FB2843B}"/>
          </ac:spMkLst>
        </pc:spChg>
      </pc:sldChg>
      <pc:sldChg chg="add del">
        <pc:chgData name="Doug Tyson" userId="8cc5704abe1e0291" providerId="LiveId" clId="{77513804-BE2A-45F6-93F3-11AD9AB4D0B6}" dt="2018-04-14T14:24:21.586" v="85" actId="2696"/>
        <pc:sldMkLst>
          <pc:docMk/>
          <pc:sldMk cId="2830562542" sldId="1115"/>
        </pc:sldMkLst>
      </pc:sldChg>
      <pc:sldChg chg="add">
        <pc:chgData name="Doug Tyson" userId="8cc5704abe1e0291" providerId="LiveId" clId="{77513804-BE2A-45F6-93F3-11AD9AB4D0B6}" dt="2018-04-14T14:25:49.160" v="190" actId="478"/>
        <pc:sldMkLst>
          <pc:docMk/>
          <pc:sldMk cId="3560570032" sldId="1115"/>
        </pc:sldMkLst>
      </pc:sldChg>
      <pc:sldChg chg="delSp add">
        <pc:chgData name="Doug Tyson" userId="8cc5704abe1e0291" providerId="LiveId" clId="{77513804-BE2A-45F6-93F3-11AD9AB4D0B6}" dt="2018-04-14T14:26:44.282" v="198" actId="478"/>
        <pc:sldMkLst>
          <pc:docMk/>
          <pc:sldMk cId="2607912786" sldId="1116"/>
        </pc:sldMkLst>
        <pc:spChg chg="del">
          <ac:chgData name="Doug Tyson" userId="8cc5704abe1e0291" providerId="LiveId" clId="{77513804-BE2A-45F6-93F3-11AD9AB4D0B6}" dt="2018-04-14T14:26:36.156" v="197" actId="478"/>
          <ac:spMkLst>
            <pc:docMk/>
            <pc:sldMk cId="2607912786" sldId="1116"/>
            <ac:spMk id="12" creationId="{9FC6F686-744F-4E69-95D6-4778399A149A}"/>
          </ac:spMkLst>
        </pc:spChg>
        <pc:spChg chg="del">
          <ac:chgData name="Doug Tyson" userId="8cc5704abe1e0291" providerId="LiveId" clId="{77513804-BE2A-45F6-93F3-11AD9AB4D0B6}" dt="2018-04-14T14:26:44.282" v="198" actId="478"/>
          <ac:spMkLst>
            <pc:docMk/>
            <pc:sldMk cId="2607912786" sldId="1116"/>
            <ac:spMk id="13" creationId="{F0BCE253-8836-40DB-8AF7-C37B5D7DA849}"/>
          </ac:spMkLst>
        </pc:spChg>
        <pc:spChg chg="del">
          <ac:chgData name="Doug Tyson" userId="8cc5704abe1e0291" providerId="LiveId" clId="{77513804-BE2A-45F6-93F3-11AD9AB4D0B6}" dt="2018-04-14T14:26:44.282" v="198" actId="478"/>
          <ac:spMkLst>
            <pc:docMk/>
            <pc:sldMk cId="2607912786" sldId="1116"/>
            <ac:spMk id="14" creationId="{7AA79F5E-43D6-4B8B-B58A-1299D1E97239}"/>
          </ac:spMkLst>
        </pc:spChg>
      </pc:sldChg>
      <pc:sldChg chg="delSp add ord">
        <pc:chgData name="Doug Tyson" userId="8cc5704abe1e0291" providerId="LiveId" clId="{77513804-BE2A-45F6-93F3-11AD9AB4D0B6}" dt="2018-04-14T14:27:20.532" v="202" actId="478"/>
        <pc:sldMkLst>
          <pc:docMk/>
          <pc:sldMk cId="201396791" sldId="1117"/>
        </pc:sldMkLst>
        <pc:spChg chg="del">
          <ac:chgData name="Doug Tyson" userId="8cc5704abe1e0291" providerId="LiveId" clId="{77513804-BE2A-45F6-93F3-11AD9AB4D0B6}" dt="2018-04-14T14:26:54.816" v="199" actId="478"/>
          <ac:spMkLst>
            <pc:docMk/>
            <pc:sldMk cId="201396791" sldId="1117"/>
            <ac:spMk id="9" creationId="{57C1C63F-AE73-48A4-A397-018BE1E74FEE}"/>
          </ac:spMkLst>
        </pc:spChg>
        <pc:spChg chg="del">
          <ac:chgData name="Doug Tyson" userId="8cc5704abe1e0291" providerId="LiveId" clId="{77513804-BE2A-45F6-93F3-11AD9AB4D0B6}" dt="2018-04-14T14:26:54.816" v="199" actId="478"/>
          <ac:spMkLst>
            <pc:docMk/>
            <pc:sldMk cId="201396791" sldId="1117"/>
            <ac:spMk id="10" creationId="{5A8D6F87-DC21-4358-9068-A4B9EAC30E35}"/>
          </ac:spMkLst>
        </pc:spChg>
        <pc:spChg chg="del">
          <ac:chgData name="Doug Tyson" userId="8cc5704abe1e0291" providerId="LiveId" clId="{77513804-BE2A-45F6-93F3-11AD9AB4D0B6}" dt="2018-04-14T14:26:54.816" v="199" actId="478"/>
          <ac:spMkLst>
            <pc:docMk/>
            <pc:sldMk cId="201396791" sldId="1117"/>
            <ac:spMk id="11" creationId="{3C2F2A24-EC10-41A5-88D4-534BA3F1D5D8}"/>
          </ac:spMkLst>
        </pc:spChg>
        <pc:spChg chg="del">
          <ac:chgData name="Doug Tyson" userId="8cc5704abe1e0291" providerId="LiveId" clId="{77513804-BE2A-45F6-93F3-11AD9AB4D0B6}" dt="2018-04-14T14:27:20.532" v="202" actId="478"/>
          <ac:spMkLst>
            <pc:docMk/>
            <pc:sldMk cId="201396791" sldId="1117"/>
            <ac:spMk id="12" creationId="{9FC6F686-744F-4E69-95D6-4778399A149A}"/>
          </ac:spMkLst>
        </pc:spChg>
        <pc:spChg chg="del">
          <ac:chgData name="Doug Tyson" userId="8cc5704abe1e0291" providerId="LiveId" clId="{77513804-BE2A-45F6-93F3-11AD9AB4D0B6}" dt="2018-04-14T14:27:20.532" v="202" actId="478"/>
          <ac:spMkLst>
            <pc:docMk/>
            <pc:sldMk cId="201396791" sldId="1117"/>
            <ac:spMk id="13" creationId="{F0BCE253-8836-40DB-8AF7-C37B5D7DA849}"/>
          </ac:spMkLst>
        </pc:spChg>
        <pc:spChg chg="del">
          <ac:chgData name="Doug Tyson" userId="8cc5704abe1e0291" providerId="LiveId" clId="{77513804-BE2A-45F6-93F3-11AD9AB4D0B6}" dt="2018-04-14T14:27:20.532" v="202" actId="478"/>
          <ac:spMkLst>
            <pc:docMk/>
            <pc:sldMk cId="201396791" sldId="1117"/>
            <ac:spMk id="14" creationId="{7AA79F5E-43D6-4B8B-B58A-1299D1E97239}"/>
          </ac:spMkLst>
        </pc:spChg>
      </pc:sldChg>
      <pc:sldChg chg="add">
        <pc:chgData name="Doug Tyson" userId="8cc5704abe1e0291" providerId="LiveId" clId="{77513804-BE2A-45F6-93F3-11AD9AB4D0B6}" dt="2018-04-14T14:27:10.414" v="201" actId="478"/>
        <pc:sldMkLst>
          <pc:docMk/>
          <pc:sldMk cId="2403565023" sldId="1118"/>
        </pc:sldMkLst>
      </pc:sldChg>
      <pc:sldChg chg="add">
        <pc:chgData name="Doug Tyson" userId="8cc5704abe1e0291" providerId="LiveId" clId="{77513804-BE2A-45F6-93F3-11AD9AB4D0B6}" dt="2018-04-14T14:28:23.051" v="203" actId="478"/>
        <pc:sldMkLst>
          <pc:docMk/>
          <pc:sldMk cId="128832417" sldId="1119"/>
        </pc:sldMkLst>
      </pc:sldChg>
    </pc:docChg>
  </pc:docChgLst>
  <pc:docChgLst>
    <pc:chgData name="Doug Tyson" userId="8cc5704abe1e0291" providerId="LiveId" clId="{B1085DD4-E740-46B2-8DE3-5FB59E55658E}"/>
    <pc:docChg chg="undo redo custSel addSld delSld modSld sldOrd">
      <pc:chgData name="Doug Tyson" userId="8cc5704abe1e0291" providerId="LiveId" clId="{B1085DD4-E740-46B2-8DE3-5FB59E55658E}" dt="2018-04-14T20:04:50.274" v="1423" actId="20577"/>
      <pc:docMkLst>
        <pc:docMk/>
      </pc:docMkLst>
      <pc:sldChg chg="modSp">
        <pc:chgData name="Doug Tyson" userId="8cc5704abe1e0291" providerId="LiveId" clId="{B1085DD4-E740-46B2-8DE3-5FB59E55658E}" dt="2018-04-14T14:31:28.825" v="18" actId="6549"/>
        <pc:sldMkLst>
          <pc:docMk/>
          <pc:sldMk cId="2805721985" sldId="259"/>
        </pc:sldMkLst>
        <pc:spChg chg="mod">
          <ac:chgData name="Doug Tyson" userId="8cc5704abe1e0291" providerId="LiveId" clId="{B1085DD4-E740-46B2-8DE3-5FB59E55658E}" dt="2018-04-14T14:31:28.825" v="18" actId="6549"/>
          <ac:spMkLst>
            <pc:docMk/>
            <pc:sldMk cId="2805721985" sldId="259"/>
            <ac:spMk id="10" creationId="{99394964-F208-485A-BC0D-A9671CD9E89F}"/>
          </ac:spMkLst>
        </pc:spChg>
      </pc:sldChg>
      <pc:sldChg chg="addSp delSp modSp">
        <pc:chgData name="Doug Tyson" userId="8cc5704abe1e0291" providerId="LiveId" clId="{B1085DD4-E740-46B2-8DE3-5FB59E55658E}" dt="2018-04-14T14:51:37.256" v="159" actId="20577"/>
        <pc:sldMkLst>
          <pc:docMk/>
          <pc:sldMk cId="2153773814" sldId="271"/>
        </pc:sldMkLst>
        <pc:spChg chg="add del mod">
          <ac:chgData name="Doug Tyson" userId="8cc5704abe1e0291" providerId="LiveId" clId="{B1085DD4-E740-46B2-8DE3-5FB59E55658E}" dt="2018-04-14T14:51:16.360" v="153" actId="478"/>
          <ac:spMkLst>
            <pc:docMk/>
            <pc:sldMk cId="2153773814" sldId="271"/>
            <ac:spMk id="3" creationId="{B74F4274-D75E-4CF5-9052-1BCB5812F5E9}"/>
          </ac:spMkLst>
        </pc:spChg>
        <pc:spChg chg="add del">
          <ac:chgData name="Doug Tyson" userId="8cc5704abe1e0291" providerId="LiveId" clId="{B1085DD4-E740-46B2-8DE3-5FB59E55658E}" dt="2018-04-14T14:51:18.694" v="155" actId="20577"/>
          <ac:spMkLst>
            <pc:docMk/>
            <pc:sldMk cId="2153773814" sldId="271"/>
            <ac:spMk id="5" creationId="{A82EF434-3273-41D7-8188-F80445A0F351}"/>
          </ac:spMkLst>
        </pc:spChg>
        <pc:spChg chg="del mod">
          <ac:chgData name="Doug Tyson" userId="8cc5704abe1e0291" providerId="LiveId" clId="{B1085DD4-E740-46B2-8DE3-5FB59E55658E}" dt="2018-04-14T14:51:13.634" v="152" actId="478"/>
          <ac:spMkLst>
            <pc:docMk/>
            <pc:sldMk cId="2153773814" sldId="271"/>
            <ac:spMk id="7" creationId="{AEACEA71-0A5C-4A02-BFAA-FDB5CECBEF1E}"/>
          </ac:spMkLst>
        </pc:spChg>
        <pc:spChg chg="add">
          <ac:chgData name="Doug Tyson" userId="8cc5704abe1e0291" providerId="LiveId" clId="{B1085DD4-E740-46B2-8DE3-5FB59E55658E}" dt="2018-04-14T14:51:37.256" v="159" actId="20577"/>
          <ac:spMkLst>
            <pc:docMk/>
            <pc:sldMk cId="2153773814" sldId="271"/>
            <ac:spMk id="8" creationId="{6F2E01DE-E17F-4DFC-A284-6D53B7F850C2}"/>
          </ac:spMkLst>
        </pc:spChg>
      </pc:sldChg>
      <pc:sldChg chg="modSp">
        <pc:chgData name="Doug Tyson" userId="8cc5704abe1e0291" providerId="LiveId" clId="{B1085DD4-E740-46B2-8DE3-5FB59E55658E}" dt="2018-04-14T14:51:47.534" v="160" actId="403"/>
        <pc:sldMkLst>
          <pc:docMk/>
          <pc:sldMk cId="1694738597" sldId="530"/>
        </pc:sldMkLst>
        <pc:spChg chg="mod">
          <ac:chgData name="Doug Tyson" userId="8cc5704abe1e0291" providerId="LiveId" clId="{B1085DD4-E740-46B2-8DE3-5FB59E55658E}" dt="2018-04-14T14:51:47.534" v="160" actId="403"/>
          <ac:spMkLst>
            <pc:docMk/>
            <pc:sldMk cId="1694738597" sldId="530"/>
            <ac:spMk id="2" creationId="{96DAC536-1A60-46BE-8E46-ABD60151719A}"/>
          </ac:spMkLst>
        </pc:spChg>
        <pc:spChg chg="mod">
          <ac:chgData name="Doug Tyson" userId="8cc5704abe1e0291" providerId="LiveId" clId="{B1085DD4-E740-46B2-8DE3-5FB59E55658E}" dt="2018-04-14T14:51:32.598" v="158" actId="1076"/>
          <ac:spMkLst>
            <pc:docMk/>
            <pc:sldMk cId="1694738597" sldId="530"/>
            <ac:spMk id="3" creationId="{8F9AA134-3A60-4C43-A73E-B5EEEB5F8720}"/>
          </ac:spMkLst>
        </pc:spChg>
      </pc:sldChg>
      <pc:sldChg chg="addSp delSp modSp">
        <pc:chgData name="Doug Tyson" userId="8cc5704abe1e0291" providerId="LiveId" clId="{B1085DD4-E740-46B2-8DE3-5FB59E55658E}" dt="2018-04-14T18:36:21.070" v="1297" actId="478"/>
        <pc:sldMkLst>
          <pc:docMk/>
          <pc:sldMk cId="1576428422" sldId="966"/>
        </pc:sldMkLst>
        <pc:spChg chg="mod">
          <ac:chgData name="Doug Tyson" userId="8cc5704abe1e0291" providerId="LiveId" clId="{B1085DD4-E740-46B2-8DE3-5FB59E55658E}" dt="2018-04-14T15:28:40.538" v="170" actId="20577"/>
          <ac:spMkLst>
            <pc:docMk/>
            <pc:sldMk cId="1576428422" sldId="966"/>
            <ac:spMk id="2" creationId="{860DE792-1FCA-41DC-9B89-A37150EE28E6}"/>
          </ac:spMkLst>
        </pc:spChg>
        <pc:spChg chg="mod">
          <ac:chgData name="Doug Tyson" userId="8cc5704abe1e0291" providerId="LiveId" clId="{B1085DD4-E740-46B2-8DE3-5FB59E55658E}" dt="2018-04-14T18:35:59.369" v="1294" actId="113"/>
          <ac:spMkLst>
            <pc:docMk/>
            <pc:sldMk cId="1576428422" sldId="966"/>
            <ac:spMk id="4" creationId="{B269F2C1-7A59-474C-B4FB-558A58037DB6}"/>
          </ac:spMkLst>
        </pc:spChg>
        <pc:spChg chg="add del mod">
          <ac:chgData name="Doug Tyson" userId="8cc5704abe1e0291" providerId="LiveId" clId="{B1085DD4-E740-46B2-8DE3-5FB59E55658E}" dt="2018-04-14T18:36:21.070" v="1297" actId="478"/>
          <ac:spMkLst>
            <pc:docMk/>
            <pc:sldMk cId="1576428422" sldId="966"/>
            <ac:spMk id="5" creationId="{B3E34D7B-4316-4794-87B7-7A002EDD8981}"/>
          </ac:spMkLst>
        </pc:spChg>
        <pc:spChg chg="add del mod">
          <ac:chgData name="Doug Tyson" userId="8cc5704abe1e0291" providerId="LiveId" clId="{B1085DD4-E740-46B2-8DE3-5FB59E55658E}" dt="2018-04-14T18:36:21.070" v="1297" actId="478"/>
          <ac:spMkLst>
            <pc:docMk/>
            <pc:sldMk cId="1576428422" sldId="966"/>
            <ac:spMk id="6" creationId="{73441C50-9458-41FE-96E8-091DA3C84035}"/>
          </ac:spMkLst>
        </pc:spChg>
        <pc:picChg chg="add del mod">
          <ac:chgData name="Doug Tyson" userId="8cc5704abe1e0291" providerId="LiveId" clId="{B1085DD4-E740-46B2-8DE3-5FB59E55658E}" dt="2018-04-14T18:36:21.070" v="1297" actId="478"/>
          <ac:picMkLst>
            <pc:docMk/>
            <pc:sldMk cId="1576428422" sldId="966"/>
            <ac:picMk id="3" creationId="{6792B454-0463-42E4-B24B-B80D247DFF85}"/>
          </ac:picMkLst>
        </pc:picChg>
      </pc:sldChg>
      <pc:sldChg chg="del">
        <pc:chgData name="Doug Tyson" userId="8cc5704abe1e0291" providerId="LiveId" clId="{B1085DD4-E740-46B2-8DE3-5FB59E55658E}" dt="2018-04-14T18:35:29.930" v="1252" actId="2696"/>
        <pc:sldMkLst>
          <pc:docMk/>
          <pc:sldMk cId="3177395464" sldId="1006"/>
        </pc:sldMkLst>
      </pc:sldChg>
      <pc:sldChg chg="del">
        <pc:chgData name="Doug Tyson" userId="8cc5704abe1e0291" providerId="LiveId" clId="{B1085DD4-E740-46B2-8DE3-5FB59E55658E}" dt="2018-04-14T18:35:36.271" v="1266" actId="2696"/>
        <pc:sldMkLst>
          <pc:docMk/>
          <pc:sldMk cId="2017132039" sldId="1009"/>
        </pc:sldMkLst>
      </pc:sldChg>
      <pc:sldChg chg="del">
        <pc:chgData name="Doug Tyson" userId="8cc5704abe1e0291" providerId="LiveId" clId="{B1085DD4-E740-46B2-8DE3-5FB59E55658E}" dt="2018-04-14T18:35:38.309" v="1276" actId="2696"/>
        <pc:sldMkLst>
          <pc:docMk/>
          <pc:sldMk cId="2114083792" sldId="1010"/>
        </pc:sldMkLst>
      </pc:sldChg>
      <pc:sldChg chg="del">
        <pc:chgData name="Doug Tyson" userId="8cc5704abe1e0291" providerId="LiveId" clId="{B1085DD4-E740-46B2-8DE3-5FB59E55658E}" dt="2018-04-14T18:35:29.856" v="1250" actId="2696"/>
        <pc:sldMkLst>
          <pc:docMk/>
          <pc:sldMk cId="2812758864" sldId="1032"/>
        </pc:sldMkLst>
      </pc:sldChg>
      <pc:sldChg chg="del">
        <pc:chgData name="Doug Tyson" userId="8cc5704abe1e0291" providerId="LiveId" clId="{B1085DD4-E740-46B2-8DE3-5FB59E55658E}" dt="2018-04-14T18:35:37.992" v="1274" actId="2696"/>
        <pc:sldMkLst>
          <pc:docMk/>
          <pc:sldMk cId="3559131280" sldId="1034"/>
        </pc:sldMkLst>
      </pc:sldChg>
      <pc:sldChg chg="del">
        <pc:chgData name="Doug Tyson" userId="8cc5704abe1e0291" providerId="LiveId" clId="{B1085DD4-E740-46B2-8DE3-5FB59E55658E}" dt="2018-04-14T18:35:40.083" v="1283" actId="2696"/>
        <pc:sldMkLst>
          <pc:docMk/>
          <pc:sldMk cId="618955045" sldId="1036"/>
        </pc:sldMkLst>
      </pc:sldChg>
      <pc:sldChg chg="addSp delSp modSp del">
        <pc:chgData name="Doug Tyson" userId="8cc5704abe1e0291" providerId="LiveId" clId="{B1085DD4-E740-46B2-8DE3-5FB59E55658E}" dt="2018-04-14T18:39:02.129" v="1335" actId="2696"/>
        <pc:sldMkLst>
          <pc:docMk/>
          <pc:sldMk cId="484570155" sldId="1076"/>
        </pc:sldMkLst>
        <pc:spChg chg="mod">
          <ac:chgData name="Doug Tyson" userId="8cc5704abe1e0291" providerId="LiveId" clId="{B1085DD4-E740-46B2-8DE3-5FB59E55658E}" dt="2018-04-14T17:59:07.515" v="853" actId="2696"/>
          <ac:spMkLst>
            <pc:docMk/>
            <pc:sldMk cId="484570155" sldId="1076"/>
            <ac:spMk id="2" creationId="{860DE792-1FCA-41DC-9B89-A37150EE28E6}"/>
          </ac:spMkLst>
        </pc:spChg>
        <pc:spChg chg="add del">
          <ac:chgData name="Doug Tyson" userId="8cc5704abe1e0291" providerId="LiveId" clId="{B1085DD4-E740-46B2-8DE3-5FB59E55658E}" dt="2018-04-14T17:59:34.507" v="856" actId="2696"/>
          <ac:spMkLst>
            <pc:docMk/>
            <pc:sldMk cId="484570155" sldId="1076"/>
            <ac:spMk id="3" creationId="{594F2288-EDD3-4078-AF31-4C32E04CFE68}"/>
          </ac:spMkLst>
        </pc:spChg>
        <pc:spChg chg="add mod">
          <ac:chgData name="Doug Tyson" userId="8cc5704abe1e0291" providerId="LiveId" clId="{B1085DD4-E740-46B2-8DE3-5FB59E55658E}" dt="2018-04-14T18:03:35.769" v="898" actId="1076"/>
          <ac:spMkLst>
            <pc:docMk/>
            <pc:sldMk cId="484570155" sldId="1076"/>
            <ac:spMk id="4" creationId="{6200D15D-FDCB-4060-B24D-7C93A51CEEE1}"/>
          </ac:spMkLst>
        </pc:spChg>
        <pc:spChg chg="add mod">
          <ac:chgData name="Doug Tyson" userId="8cc5704abe1e0291" providerId="LiveId" clId="{B1085DD4-E740-46B2-8DE3-5FB59E55658E}" dt="2018-04-14T18:04:34.493" v="915" actId="1076"/>
          <ac:spMkLst>
            <pc:docMk/>
            <pc:sldMk cId="484570155" sldId="1076"/>
            <ac:spMk id="8" creationId="{A5EF9BF7-3331-43C8-8B76-D680DA575FAC}"/>
          </ac:spMkLst>
        </pc:spChg>
        <pc:grpChg chg="del">
          <ac:chgData name="Doug Tyson" userId="8cc5704abe1e0291" providerId="LiveId" clId="{B1085DD4-E740-46B2-8DE3-5FB59E55658E}" dt="2018-04-14T17:59:11.883" v="854" actId="478"/>
          <ac:grpSpMkLst>
            <pc:docMk/>
            <pc:sldMk cId="484570155" sldId="1076"/>
            <ac:grpSpMk id="5" creationId="{CE477EFA-8D8B-45C7-BBA8-81E2CFE1832C}"/>
          </ac:grpSpMkLst>
        </pc:grpChg>
        <pc:picChg chg="add mod">
          <ac:chgData name="Doug Tyson" userId="8cc5704abe1e0291" providerId="LiveId" clId="{B1085DD4-E740-46B2-8DE3-5FB59E55658E}" dt="2018-04-14T18:04:30.313" v="914" actId="1076"/>
          <ac:picMkLst>
            <pc:docMk/>
            <pc:sldMk cId="484570155" sldId="1076"/>
            <ac:picMk id="9" creationId="{3FBDD3BC-3AE9-4A8C-8F13-D20DA92B10D6}"/>
          </ac:picMkLst>
        </pc:picChg>
      </pc:sldChg>
      <pc:sldChg chg="addSp delSp modSp">
        <pc:chgData name="Doug Tyson" userId="8cc5704abe1e0291" providerId="LiveId" clId="{B1085DD4-E740-46B2-8DE3-5FB59E55658E}" dt="2018-04-14T18:38:19.995" v="1328" actId="478"/>
        <pc:sldMkLst>
          <pc:docMk/>
          <pc:sldMk cId="389083434" sldId="1077"/>
        </pc:sldMkLst>
        <pc:spChg chg="mod">
          <ac:chgData name="Doug Tyson" userId="8cc5704abe1e0291" providerId="LiveId" clId="{B1085DD4-E740-46B2-8DE3-5FB59E55658E}" dt="2018-04-14T16:26:30.595" v="377" actId="478"/>
          <ac:spMkLst>
            <pc:docMk/>
            <pc:sldMk cId="389083434" sldId="1077"/>
            <ac:spMk id="2" creationId="{860DE792-1FCA-41DC-9B89-A37150EE28E6}"/>
          </ac:spMkLst>
        </pc:spChg>
        <pc:spChg chg="add mod">
          <ac:chgData name="Doug Tyson" userId="8cc5704abe1e0291" providerId="LiveId" clId="{B1085DD4-E740-46B2-8DE3-5FB59E55658E}" dt="2018-04-14T16:28:46.734" v="412" actId="1076"/>
          <ac:spMkLst>
            <pc:docMk/>
            <pc:sldMk cId="389083434" sldId="1077"/>
            <ac:spMk id="4" creationId="{932EDDE7-42E9-4031-89C5-1CAA8F5B50B0}"/>
          </ac:spMkLst>
        </pc:spChg>
        <pc:spChg chg="add del mod">
          <ac:chgData name="Doug Tyson" userId="8cc5704abe1e0291" providerId="LiveId" clId="{B1085DD4-E740-46B2-8DE3-5FB59E55658E}" dt="2018-04-14T18:38:19.995" v="1328" actId="478"/>
          <ac:spMkLst>
            <pc:docMk/>
            <pc:sldMk cId="389083434" sldId="1077"/>
            <ac:spMk id="6" creationId="{4632FD21-0CE8-47AA-972E-0D070D9A0737}"/>
          </ac:spMkLst>
        </pc:spChg>
        <pc:spChg chg="mod">
          <ac:chgData name="Doug Tyson" userId="8cc5704abe1e0291" providerId="LiveId" clId="{B1085DD4-E740-46B2-8DE3-5FB59E55658E}" dt="2018-04-14T16:30:01.014" v="448" actId="1076"/>
          <ac:spMkLst>
            <pc:docMk/>
            <pc:sldMk cId="389083434" sldId="1077"/>
            <ac:spMk id="12" creationId="{160C2FAA-3C44-4026-87BF-4DA42BE5650D}"/>
          </ac:spMkLst>
        </pc:spChg>
        <pc:picChg chg="add mod">
          <ac:chgData name="Doug Tyson" userId="8cc5704abe1e0291" providerId="LiveId" clId="{B1085DD4-E740-46B2-8DE3-5FB59E55658E}" dt="2018-04-14T16:28:30.334" v="408" actId="14100"/>
          <ac:picMkLst>
            <pc:docMk/>
            <pc:sldMk cId="389083434" sldId="1077"/>
            <ac:picMk id="3" creationId="{0973DFA2-16B7-4C08-83A0-D5BCD3A4CEFB}"/>
          </ac:picMkLst>
        </pc:picChg>
      </pc:sldChg>
      <pc:sldChg chg="del">
        <pc:chgData name="Doug Tyson" userId="8cc5704abe1e0291" providerId="LiveId" clId="{B1085DD4-E740-46B2-8DE3-5FB59E55658E}" dt="2018-04-14T18:35:30.111" v="1254" actId="2696"/>
        <pc:sldMkLst>
          <pc:docMk/>
          <pc:sldMk cId="3472141768" sldId="1079"/>
        </pc:sldMkLst>
      </pc:sldChg>
      <pc:sldChg chg="del">
        <pc:chgData name="Doug Tyson" userId="8cc5704abe1e0291" providerId="LiveId" clId="{B1085DD4-E740-46B2-8DE3-5FB59E55658E}" dt="2018-04-14T18:35:30.154" v="1255" actId="2696"/>
        <pc:sldMkLst>
          <pc:docMk/>
          <pc:sldMk cId="3310343377" sldId="1080"/>
        </pc:sldMkLst>
      </pc:sldChg>
      <pc:sldChg chg="del">
        <pc:chgData name="Doug Tyson" userId="8cc5704abe1e0291" providerId="LiveId" clId="{B1085DD4-E740-46B2-8DE3-5FB59E55658E}" dt="2018-04-14T18:35:30.306" v="1256" actId="2696"/>
        <pc:sldMkLst>
          <pc:docMk/>
          <pc:sldMk cId="3388060695" sldId="1081"/>
        </pc:sldMkLst>
      </pc:sldChg>
      <pc:sldChg chg="del">
        <pc:chgData name="Doug Tyson" userId="8cc5704abe1e0291" providerId="LiveId" clId="{B1085DD4-E740-46B2-8DE3-5FB59E55658E}" dt="2018-04-14T18:35:32.013" v="1260" actId="2696"/>
        <pc:sldMkLst>
          <pc:docMk/>
          <pc:sldMk cId="3144023329" sldId="1082"/>
        </pc:sldMkLst>
      </pc:sldChg>
      <pc:sldChg chg="del">
        <pc:chgData name="Doug Tyson" userId="8cc5704abe1e0291" providerId="LiveId" clId="{B1085DD4-E740-46B2-8DE3-5FB59E55658E}" dt="2018-04-14T18:35:30.916" v="1258" actId="2696"/>
        <pc:sldMkLst>
          <pc:docMk/>
          <pc:sldMk cId="2933330454" sldId="1083"/>
        </pc:sldMkLst>
      </pc:sldChg>
      <pc:sldChg chg="del">
        <pc:chgData name="Doug Tyson" userId="8cc5704abe1e0291" providerId="LiveId" clId="{B1085DD4-E740-46B2-8DE3-5FB59E55658E}" dt="2018-04-14T18:35:33.652" v="1262" actId="2696"/>
        <pc:sldMkLst>
          <pc:docMk/>
          <pc:sldMk cId="857782214" sldId="1084"/>
        </pc:sldMkLst>
      </pc:sldChg>
      <pc:sldChg chg="del">
        <pc:chgData name="Doug Tyson" userId="8cc5704abe1e0291" providerId="LiveId" clId="{B1085DD4-E740-46B2-8DE3-5FB59E55658E}" dt="2018-04-14T18:35:35.293" v="1264" actId="2696"/>
        <pc:sldMkLst>
          <pc:docMk/>
          <pc:sldMk cId="3433771907" sldId="1085"/>
        </pc:sldMkLst>
      </pc:sldChg>
      <pc:sldChg chg="del">
        <pc:chgData name="Doug Tyson" userId="8cc5704abe1e0291" providerId="LiveId" clId="{B1085DD4-E740-46B2-8DE3-5FB59E55658E}" dt="2018-04-14T18:35:36.295" v="1267" actId="2696"/>
        <pc:sldMkLst>
          <pc:docMk/>
          <pc:sldMk cId="3277916729" sldId="1086"/>
        </pc:sldMkLst>
      </pc:sldChg>
      <pc:sldChg chg="del">
        <pc:chgData name="Doug Tyson" userId="8cc5704abe1e0291" providerId="LiveId" clId="{B1085DD4-E740-46B2-8DE3-5FB59E55658E}" dt="2018-04-14T18:35:36.346" v="1268" actId="2696"/>
        <pc:sldMkLst>
          <pc:docMk/>
          <pc:sldMk cId="2782678073" sldId="1087"/>
        </pc:sldMkLst>
      </pc:sldChg>
      <pc:sldChg chg="del">
        <pc:chgData name="Doug Tyson" userId="8cc5704abe1e0291" providerId="LiveId" clId="{B1085DD4-E740-46B2-8DE3-5FB59E55658E}" dt="2018-04-14T18:35:37.785" v="1273" actId="2696"/>
        <pc:sldMkLst>
          <pc:docMk/>
          <pc:sldMk cId="3760032268" sldId="1088"/>
        </pc:sldMkLst>
      </pc:sldChg>
      <pc:sldChg chg="del">
        <pc:chgData name="Doug Tyson" userId="8cc5704abe1e0291" providerId="LiveId" clId="{B1085DD4-E740-46B2-8DE3-5FB59E55658E}" dt="2018-04-14T18:35:36.707" v="1269" actId="2696"/>
        <pc:sldMkLst>
          <pc:docMk/>
          <pc:sldMk cId="1231828270" sldId="1089"/>
        </pc:sldMkLst>
      </pc:sldChg>
      <pc:sldChg chg="del">
        <pc:chgData name="Doug Tyson" userId="8cc5704abe1e0291" providerId="LiveId" clId="{B1085DD4-E740-46B2-8DE3-5FB59E55658E}" dt="2018-04-14T18:35:40.460" v="1286" actId="2696"/>
        <pc:sldMkLst>
          <pc:docMk/>
          <pc:sldMk cId="1577502472" sldId="1090"/>
        </pc:sldMkLst>
      </pc:sldChg>
      <pc:sldChg chg="del">
        <pc:chgData name="Doug Tyson" userId="8cc5704abe1e0291" providerId="LiveId" clId="{B1085DD4-E740-46B2-8DE3-5FB59E55658E}" dt="2018-04-14T18:35:40.604" v="1289" actId="2696"/>
        <pc:sldMkLst>
          <pc:docMk/>
          <pc:sldMk cId="1523896563" sldId="1091"/>
        </pc:sldMkLst>
      </pc:sldChg>
      <pc:sldChg chg="addSp delSp modSp">
        <pc:chgData name="Doug Tyson" userId="8cc5704abe1e0291" providerId="LiveId" clId="{B1085DD4-E740-46B2-8DE3-5FB59E55658E}" dt="2018-04-14T16:18:09.727" v="223" actId="1076"/>
        <pc:sldMkLst>
          <pc:docMk/>
          <pc:sldMk cId="329501309" sldId="1092"/>
        </pc:sldMkLst>
        <pc:spChg chg="mod">
          <ac:chgData name="Doug Tyson" userId="8cc5704abe1e0291" providerId="LiveId" clId="{B1085DD4-E740-46B2-8DE3-5FB59E55658E}" dt="2018-04-14T15:32:04.414" v="214" actId="1076"/>
          <ac:spMkLst>
            <pc:docMk/>
            <pc:sldMk cId="329501309" sldId="1092"/>
            <ac:spMk id="2" creationId="{860DE792-1FCA-41DC-9B89-A37150EE28E6}"/>
          </ac:spMkLst>
        </pc:spChg>
        <pc:spChg chg="del">
          <ac:chgData name="Doug Tyson" userId="8cc5704abe1e0291" providerId="LiveId" clId="{B1085DD4-E740-46B2-8DE3-5FB59E55658E}" dt="2018-04-14T15:32:38.650" v="215" actId="478"/>
          <ac:spMkLst>
            <pc:docMk/>
            <pc:sldMk cId="329501309" sldId="1092"/>
            <ac:spMk id="4" creationId="{B269F2C1-7A59-474C-B4FB-558A58037DB6}"/>
          </ac:spMkLst>
        </pc:spChg>
        <pc:picChg chg="del">
          <ac:chgData name="Doug Tyson" userId="8cc5704abe1e0291" providerId="LiveId" clId="{B1085DD4-E740-46B2-8DE3-5FB59E55658E}" dt="2018-04-14T15:32:38.650" v="215" actId="478"/>
          <ac:picMkLst>
            <pc:docMk/>
            <pc:sldMk cId="329501309" sldId="1092"/>
            <ac:picMk id="3" creationId="{3989D6A4-A1A1-4580-AD35-0DBC77BB6F5F}"/>
          </ac:picMkLst>
        </pc:picChg>
        <pc:picChg chg="add mod">
          <ac:chgData name="Doug Tyson" userId="8cc5704abe1e0291" providerId="LiveId" clId="{B1085DD4-E740-46B2-8DE3-5FB59E55658E}" dt="2018-04-14T16:18:09.727" v="223" actId="1076"/>
          <ac:picMkLst>
            <pc:docMk/>
            <pc:sldMk cId="329501309" sldId="1092"/>
            <ac:picMk id="5" creationId="{852E9D20-C9D4-4E4D-AA23-A47D77F85CAB}"/>
          </ac:picMkLst>
        </pc:picChg>
      </pc:sldChg>
      <pc:sldChg chg="del">
        <pc:chgData name="Doug Tyson" userId="8cc5704abe1e0291" providerId="LiveId" clId="{B1085DD4-E740-46B2-8DE3-5FB59E55658E}" dt="2018-04-14T16:32:50.040" v="531" actId="2696"/>
        <pc:sldMkLst>
          <pc:docMk/>
          <pc:sldMk cId="4180823460" sldId="1093"/>
        </pc:sldMkLst>
      </pc:sldChg>
      <pc:sldChg chg="del">
        <pc:chgData name="Doug Tyson" userId="8cc5704abe1e0291" providerId="LiveId" clId="{B1085DD4-E740-46B2-8DE3-5FB59E55658E}" dt="2018-04-14T16:32:50.049" v="532" actId="2696"/>
        <pc:sldMkLst>
          <pc:docMk/>
          <pc:sldMk cId="1684317992" sldId="1094"/>
        </pc:sldMkLst>
      </pc:sldChg>
      <pc:sldChg chg="del">
        <pc:chgData name="Doug Tyson" userId="8cc5704abe1e0291" providerId="LiveId" clId="{B1085DD4-E740-46B2-8DE3-5FB59E55658E}" dt="2018-04-14T18:35:29.890" v="1251" actId="2696"/>
        <pc:sldMkLst>
          <pc:docMk/>
          <pc:sldMk cId="1584402749" sldId="1095"/>
        </pc:sldMkLst>
      </pc:sldChg>
      <pc:sldChg chg="del">
        <pc:chgData name="Doug Tyson" userId="8cc5704abe1e0291" providerId="LiveId" clId="{B1085DD4-E740-46B2-8DE3-5FB59E55658E}" dt="2018-04-14T18:35:30.054" v="1253" actId="2696"/>
        <pc:sldMkLst>
          <pc:docMk/>
          <pc:sldMk cId="3699912484" sldId="1096"/>
        </pc:sldMkLst>
      </pc:sldChg>
      <pc:sldChg chg="del">
        <pc:chgData name="Doug Tyson" userId="8cc5704abe1e0291" providerId="LiveId" clId="{B1085DD4-E740-46B2-8DE3-5FB59E55658E}" dt="2018-04-14T18:35:30.593" v="1257" actId="2696"/>
        <pc:sldMkLst>
          <pc:docMk/>
          <pc:sldMk cId="3300225461" sldId="1097"/>
        </pc:sldMkLst>
      </pc:sldChg>
      <pc:sldChg chg="del">
        <pc:chgData name="Doug Tyson" userId="8cc5704abe1e0291" providerId="LiveId" clId="{B1085DD4-E740-46B2-8DE3-5FB59E55658E}" dt="2018-04-14T18:35:31.326" v="1259" actId="2696"/>
        <pc:sldMkLst>
          <pc:docMk/>
          <pc:sldMk cId="1620120680" sldId="1098"/>
        </pc:sldMkLst>
      </pc:sldChg>
      <pc:sldChg chg="del">
        <pc:chgData name="Doug Tyson" userId="8cc5704abe1e0291" providerId="LiveId" clId="{B1085DD4-E740-46B2-8DE3-5FB59E55658E}" dt="2018-04-14T18:35:32.875" v="1261" actId="2696"/>
        <pc:sldMkLst>
          <pc:docMk/>
          <pc:sldMk cId="205097003" sldId="1099"/>
        </pc:sldMkLst>
      </pc:sldChg>
      <pc:sldChg chg="del">
        <pc:chgData name="Doug Tyson" userId="8cc5704abe1e0291" providerId="LiveId" clId="{B1085DD4-E740-46B2-8DE3-5FB59E55658E}" dt="2018-04-14T18:35:34.538" v="1263" actId="2696"/>
        <pc:sldMkLst>
          <pc:docMk/>
          <pc:sldMk cId="1591695205" sldId="1100"/>
        </pc:sldMkLst>
      </pc:sldChg>
      <pc:sldChg chg="del">
        <pc:chgData name="Doug Tyson" userId="8cc5704abe1e0291" providerId="LiveId" clId="{B1085DD4-E740-46B2-8DE3-5FB59E55658E}" dt="2018-04-14T18:35:36.247" v="1265" actId="2696"/>
        <pc:sldMkLst>
          <pc:docMk/>
          <pc:sldMk cId="4170724947" sldId="1101"/>
        </pc:sldMkLst>
      </pc:sldChg>
      <pc:sldChg chg="del">
        <pc:chgData name="Doug Tyson" userId="8cc5704abe1e0291" providerId="LiveId" clId="{B1085DD4-E740-46B2-8DE3-5FB59E55658E}" dt="2018-04-14T18:35:37.436" v="1271" actId="2696"/>
        <pc:sldMkLst>
          <pc:docMk/>
          <pc:sldMk cId="3525953549" sldId="1102"/>
        </pc:sldMkLst>
      </pc:sldChg>
      <pc:sldChg chg="del">
        <pc:chgData name="Doug Tyson" userId="8cc5704abe1e0291" providerId="LiveId" clId="{B1085DD4-E740-46B2-8DE3-5FB59E55658E}" dt="2018-04-14T18:35:37.757" v="1272" actId="2696"/>
        <pc:sldMkLst>
          <pc:docMk/>
          <pc:sldMk cId="3496281710" sldId="1103"/>
        </pc:sldMkLst>
      </pc:sldChg>
      <pc:sldChg chg="del">
        <pc:chgData name="Doug Tyson" userId="8cc5704abe1e0291" providerId="LiveId" clId="{B1085DD4-E740-46B2-8DE3-5FB59E55658E}" dt="2018-04-14T18:35:38.213" v="1275" actId="2696"/>
        <pc:sldMkLst>
          <pc:docMk/>
          <pc:sldMk cId="1552123506" sldId="1104"/>
        </pc:sldMkLst>
      </pc:sldChg>
      <pc:sldChg chg="del">
        <pc:chgData name="Doug Tyson" userId="8cc5704abe1e0291" providerId="LiveId" clId="{B1085DD4-E740-46B2-8DE3-5FB59E55658E}" dt="2018-04-14T18:35:38.815" v="1277" actId="2696"/>
        <pc:sldMkLst>
          <pc:docMk/>
          <pc:sldMk cId="1122260033" sldId="1105"/>
        </pc:sldMkLst>
      </pc:sldChg>
      <pc:sldChg chg="del">
        <pc:chgData name="Doug Tyson" userId="8cc5704abe1e0291" providerId="LiveId" clId="{B1085DD4-E740-46B2-8DE3-5FB59E55658E}" dt="2018-04-14T18:35:39.340" v="1278" actId="2696"/>
        <pc:sldMkLst>
          <pc:docMk/>
          <pc:sldMk cId="2395958600" sldId="1106"/>
        </pc:sldMkLst>
      </pc:sldChg>
      <pc:sldChg chg="del">
        <pc:chgData name="Doug Tyson" userId="8cc5704abe1e0291" providerId="LiveId" clId="{B1085DD4-E740-46B2-8DE3-5FB59E55658E}" dt="2018-04-14T18:35:39.953" v="1279" actId="2696"/>
        <pc:sldMkLst>
          <pc:docMk/>
          <pc:sldMk cId="1198234048" sldId="1107"/>
        </pc:sldMkLst>
      </pc:sldChg>
      <pc:sldChg chg="del">
        <pc:chgData name="Doug Tyson" userId="8cc5704abe1e0291" providerId="LiveId" clId="{B1085DD4-E740-46B2-8DE3-5FB59E55658E}" dt="2018-04-14T18:35:39.982" v="1280" actId="2696"/>
        <pc:sldMkLst>
          <pc:docMk/>
          <pc:sldMk cId="3962350705" sldId="1109"/>
        </pc:sldMkLst>
      </pc:sldChg>
      <pc:sldChg chg="del">
        <pc:chgData name="Doug Tyson" userId="8cc5704abe1e0291" providerId="LiveId" clId="{B1085DD4-E740-46B2-8DE3-5FB59E55658E}" dt="2018-04-14T18:35:40.019" v="1281" actId="2696"/>
        <pc:sldMkLst>
          <pc:docMk/>
          <pc:sldMk cId="2048755557" sldId="1110"/>
        </pc:sldMkLst>
      </pc:sldChg>
      <pc:sldChg chg="del">
        <pc:chgData name="Doug Tyson" userId="8cc5704abe1e0291" providerId="LiveId" clId="{B1085DD4-E740-46B2-8DE3-5FB59E55658E}" dt="2018-04-14T18:35:40.044" v="1282" actId="2696"/>
        <pc:sldMkLst>
          <pc:docMk/>
          <pc:sldMk cId="2559117241" sldId="1111"/>
        </pc:sldMkLst>
      </pc:sldChg>
      <pc:sldChg chg="del">
        <pc:chgData name="Doug Tyson" userId="8cc5704abe1e0291" providerId="LiveId" clId="{B1085DD4-E740-46B2-8DE3-5FB59E55658E}" dt="2018-04-14T18:35:40.231" v="1284" actId="2696"/>
        <pc:sldMkLst>
          <pc:docMk/>
          <pc:sldMk cId="1565773082" sldId="1112"/>
        </pc:sldMkLst>
      </pc:sldChg>
      <pc:sldChg chg="del">
        <pc:chgData name="Doug Tyson" userId="8cc5704abe1e0291" providerId="LiveId" clId="{B1085DD4-E740-46B2-8DE3-5FB59E55658E}" dt="2018-04-14T18:35:40.430" v="1285" actId="2696"/>
        <pc:sldMkLst>
          <pc:docMk/>
          <pc:sldMk cId="2057086523" sldId="1113"/>
        </pc:sldMkLst>
      </pc:sldChg>
      <pc:sldChg chg="del">
        <pc:chgData name="Doug Tyson" userId="8cc5704abe1e0291" providerId="LiveId" clId="{B1085DD4-E740-46B2-8DE3-5FB59E55658E}" dt="2018-04-14T18:35:40.498" v="1287" actId="2696"/>
        <pc:sldMkLst>
          <pc:docMk/>
          <pc:sldMk cId="2505848652" sldId="1114"/>
        </pc:sldMkLst>
      </pc:sldChg>
      <pc:sldChg chg="del">
        <pc:chgData name="Doug Tyson" userId="8cc5704abe1e0291" providerId="LiveId" clId="{B1085DD4-E740-46B2-8DE3-5FB59E55658E}" dt="2018-04-14T18:35:40.531" v="1288" actId="2696"/>
        <pc:sldMkLst>
          <pc:docMk/>
          <pc:sldMk cId="3560570032" sldId="1115"/>
        </pc:sldMkLst>
      </pc:sldChg>
      <pc:sldChg chg="del">
        <pc:chgData name="Doug Tyson" userId="8cc5704abe1e0291" providerId="LiveId" clId="{B1085DD4-E740-46B2-8DE3-5FB59E55658E}" dt="2018-04-14T18:35:19.230" v="1249" actId="2696"/>
        <pc:sldMkLst>
          <pc:docMk/>
          <pc:sldMk cId="2607912786" sldId="1116"/>
        </pc:sldMkLst>
      </pc:sldChg>
      <pc:sldChg chg="del">
        <pc:chgData name="Doug Tyson" userId="8cc5704abe1e0291" providerId="LiveId" clId="{B1085DD4-E740-46B2-8DE3-5FB59E55658E}" dt="2018-04-14T18:35:19.147" v="1247" actId="2696"/>
        <pc:sldMkLst>
          <pc:docMk/>
          <pc:sldMk cId="201396791" sldId="1117"/>
        </pc:sldMkLst>
      </pc:sldChg>
      <pc:sldChg chg="del">
        <pc:chgData name="Doug Tyson" userId="8cc5704abe1e0291" providerId="LiveId" clId="{B1085DD4-E740-46B2-8DE3-5FB59E55658E}" dt="2018-04-14T18:35:19.197" v="1248" actId="2696"/>
        <pc:sldMkLst>
          <pc:docMk/>
          <pc:sldMk cId="2403565023" sldId="1118"/>
        </pc:sldMkLst>
      </pc:sldChg>
      <pc:sldChg chg="del">
        <pc:chgData name="Doug Tyson" userId="8cc5704abe1e0291" providerId="LiveId" clId="{B1085DD4-E740-46B2-8DE3-5FB59E55658E}" dt="2018-04-14T18:35:37.076" v="1270" actId="2696"/>
        <pc:sldMkLst>
          <pc:docMk/>
          <pc:sldMk cId="128832417" sldId="1119"/>
        </pc:sldMkLst>
      </pc:sldChg>
      <pc:sldChg chg="addSp delSp modSp add">
        <pc:chgData name="Doug Tyson" userId="8cc5704abe1e0291" providerId="LiveId" clId="{B1085DD4-E740-46B2-8DE3-5FB59E55658E}" dt="2018-04-14T18:38:03.797" v="1325" actId="5793"/>
        <pc:sldMkLst>
          <pc:docMk/>
          <pc:sldMk cId="2597408297" sldId="1120"/>
        </pc:sldMkLst>
        <pc:spChg chg="add del mod">
          <ac:chgData name="Doug Tyson" userId="8cc5704abe1e0291" providerId="LiveId" clId="{B1085DD4-E740-46B2-8DE3-5FB59E55658E}" dt="2018-04-14T16:19:22.088" v="235" actId="478"/>
          <ac:spMkLst>
            <pc:docMk/>
            <pc:sldMk cId="2597408297" sldId="1120"/>
            <ac:spMk id="3" creationId="{D8C9D28E-0063-4DEB-B64D-4D0D458FD973}"/>
          </ac:spMkLst>
        </pc:spChg>
        <pc:spChg chg="mod">
          <ac:chgData name="Doug Tyson" userId="8cc5704abe1e0291" providerId="LiveId" clId="{B1085DD4-E740-46B2-8DE3-5FB59E55658E}" dt="2018-04-14T16:25:34.602" v="371" actId="5793"/>
          <ac:spMkLst>
            <pc:docMk/>
            <pc:sldMk cId="2597408297" sldId="1120"/>
            <ac:spMk id="7" creationId="{17929B4B-8875-4D57-B3A3-6F3725A6A7A9}"/>
          </ac:spMkLst>
        </pc:spChg>
        <pc:spChg chg="mod">
          <ac:chgData name="Doug Tyson" userId="8cc5704abe1e0291" providerId="LiveId" clId="{B1085DD4-E740-46B2-8DE3-5FB59E55658E}" dt="2018-04-14T18:38:03.797" v="1325" actId="5793"/>
          <ac:spMkLst>
            <pc:docMk/>
            <pc:sldMk cId="2597408297" sldId="1120"/>
            <ac:spMk id="8" creationId="{0125F044-35C4-450D-8082-07305C6735D9}"/>
          </ac:spMkLst>
        </pc:spChg>
        <pc:grpChg chg="add mod">
          <ac:chgData name="Doug Tyson" userId="8cc5704abe1e0291" providerId="LiveId" clId="{B1085DD4-E740-46B2-8DE3-5FB59E55658E}" dt="2018-04-14T16:25:16.254" v="324" actId="1076"/>
          <ac:grpSpMkLst>
            <pc:docMk/>
            <pc:sldMk cId="2597408297" sldId="1120"/>
            <ac:grpSpMk id="6" creationId="{DAA165EB-1CDA-4453-BD2D-2B42A35B583D}"/>
          </ac:grpSpMkLst>
        </pc:grpChg>
        <pc:picChg chg="del">
          <ac:chgData name="Doug Tyson" userId="8cc5704abe1e0291" providerId="LiveId" clId="{B1085DD4-E740-46B2-8DE3-5FB59E55658E}" dt="2018-04-14T16:18:57.614" v="225" actId="478"/>
          <ac:picMkLst>
            <pc:docMk/>
            <pc:sldMk cId="2597408297" sldId="1120"/>
            <ac:picMk id="5" creationId="{852E9D20-C9D4-4E4D-AA23-A47D77F85CAB}"/>
          </ac:picMkLst>
        </pc:picChg>
      </pc:sldChg>
      <pc:sldChg chg="delSp modSp add del">
        <pc:chgData name="Doug Tyson" userId="8cc5704abe1e0291" providerId="LiveId" clId="{B1085DD4-E740-46B2-8DE3-5FB59E55658E}" dt="2018-04-14T18:48:58.780" v="1416" actId="2696"/>
        <pc:sldMkLst>
          <pc:docMk/>
          <pc:sldMk cId="2339078652" sldId="1121"/>
        </pc:sldMkLst>
        <pc:spChg chg="del mod">
          <ac:chgData name="Doug Tyson" userId="8cc5704abe1e0291" providerId="LiveId" clId="{B1085DD4-E740-46B2-8DE3-5FB59E55658E}" dt="2018-04-14T18:38:28.188" v="1330" actId="478"/>
          <ac:spMkLst>
            <pc:docMk/>
            <pc:sldMk cId="2339078652" sldId="1121"/>
            <ac:spMk id="6" creationId="{4632FD21-0CE8-47AA-972E-0D070D9A0737}"/>
          </ac:spMkLst>
        </pc:spChg>
      </pc:sldChg>
      <pc:sldChg chg="delSp modSp add del">
        <pc:chgData name="Doug Tyson" userId="8cc5704abe1e0291" providerId="LiveId" clId="{B1085DD4-E740-46B2-8DE3-5FB59E55658E}" dt="2018-04-14T18:49:17.317" v="1421" actId="2696"/>
        <pc:sldMkLst>
          <pc:docMk/>
          <pc:sldMk cId="3281786812" sldId="1122"/>
        </pc:sldMkLst>
        <pc:spChg chg="del mod">
          <ac:chgData name="Doug Tyson" userId="8cc5704abe1e0291" providerId="LiveId" clId="{B1085DD4-E740-46B2-8DE3-5FB59E55658E}" dt="2018-04-14T18:38:36.641" v="1332" actId="478"/>
          <ac:spMkLst>
            <pc:docMk/>
            <pc:sldMk cId="3281786812" sldId="1122"/>
            <ac:spMk id="6" creationId="{4632FD21-0CE8-47AA-972E-0D070D9A0737}"/>
          </ac:spMkLst>
        </pc:spChg>
      </pc:sldChg>
      <pc:sldChg chg="addSp delSp modSp add">
        <pc:chgData name="Doug Tyson" userId="8cc5704abe1e0291" providerId="LiveId" clId="{B1085DD4-E740-46B2-8DE3-5FB59E55658E}" dt="2018-04-14T16:45:34.780" v="691" actId="1076"/>
        <pc:sldMkLst>
          <pc:docMk/>
          <pc:sldMk cId="1581203996" sldId="1123"/>
        </pc:sldMkLst>
        <pc:spChg chg="add mod">
          <ac:chgData name="Doug Tyson" userId="8cc5704abe1e0291" providerId="LiveId" clId="{B1085DD4-E740-46B2-8DE3-5FB59E55658E}" dt="2018-04-14T16:42:29.949" v="652" actId="1076"/>
          <ac:spMkLst>
            <pc:docMk/>
            <pc:sldMk cId="1581203996" sldId="1123"/>
            <ac:spMk id="3" creationId="{DE0CE231-CC1C-485A-A0CE-F85EA49951F0}"/>
          </ac:spMkLst>
        </pc:spChg>
        <pc:spChg chg="add del mod">
          <ac:chgData name="Doug Tyson" userId="8cc5704abe1e0291" providerId="LiveId" clId="{B1085DD4-E740-46B2-8DE3-5FB59E55658E}" dt="2018-04-14T16:42:26.245" v="650" actId="478"/>
          <ac:spMkLst>
            <pc:docMk/>
            <pc:sldMk cId="1581203996" sldId="1123"/>
            <ac:spMk id="4" creationId="{A62A24E1-A047-460E-BA5E-392212874E5E}"/>
          </ac:spMkLst>
        </pc:spChg>
        <pc:picChg chg="del">
          <ac:chgData name="Doug Tyson" userId="8cc5704abe1e0291" providerId="LiveId" clId="{B1085DD4-E740-46B2-8DE3-5FB59E55658E}" dt="2018-04-14T16:36:35.817" v="568" actId="478"/>
          <ac:picMkLst>
            <pc:docMk/>
            <pc:sldMk cId="1581203996" sldId="1123"/>
            <ac:picMk id="5" creationId="{852E9D20-C9D4-4E4D-AA23-A47D77F85CAB}"/>
          </ac:picMkLst>
        </pc:picChg>
        <pc:picChg chg="add del mod">
          <ac:chgData name="Doug Tyson" userId="8cc5704abe1e0291" providerId="LiveId" clId="{B1085DD4-E740-46B2-8DE3-5FB59E55658E}" dt="2018-04-14T16:45:26.234" v="689" actId="478"/>
          <ac:picMkLst>
            <pc:docMk/>
            <pc:sldMk cId="1581203996" sldId="1123"/>
            <ac:picMk id="6" creationId="{372AB0A3-59AA-42D1-AC0D-4FD5F7025173}"/>
          </ac:picMkLst>
        </pc:picChg>
        <pc:picChg chg="add del mod">
          <ac:chgData name="Doug Tyson" userId="8cc5704abe1e0291" providerId="LiveId" clId="{B1085DD4-E740-46B2-8DE3-5FB59E55658E}" dt="2018-04-14T16:45:26.234" v="689" actId="478"/>
          <ac:picMkLst>
            <pc:docMk/>
            <pc:sldMk cId="1581203996" sldId="1123"/>
            <ac:picMk id="7" creationId="{CB401428-BEE3-4DC8-87C1-FFADD3A3951D}"/>
          </ac:picMkLst>
        </pc:picChg>
        <pc:picChg chg="add mod">
          <ac:chgData name="Doug Tyson" userId="8cc5704abe1e0291" providerId="LiveId" clId="{B1085DD4-E740-46B2-8DE3-5FB59E55658E}" dt="2018-04-14T16:45:34.780" v="691" actId="1076"/>
          <ac:picMkLst>
            <pc:docMk/>
            <pc:sldMk cId="1581203996" sldId="1123"/>
            <ac:picMk id="8" creationId="{2E1D5E16-F1B9-48A6-9665-1EC66E00B012}"/>
          </ac:picMkLst>
        </pc:picChg>
      </pc:sldChg>
      <pc:sldChg chg="addSp delSp modSp add">
        <pc:chgData name="Doug Tyson" userId="8cc5704abe1e0291" providerId="LiveId" clId="{B1085DD4-E740-46B2-8DE3-5FB59E55658E}" dt="2018-04-14T16:48:07.578" v="730" actId="478"/>
        <pc:sldMkLst>
          <pc:docMk/>
          <pc:sldMk cId="2690863780" sldId="1124"/>
        </pc:sldMkLst>
        <pc:spChg chg="mod">
          <ac:chgData name="Doug Tyson" userId="8cc5704abe1e0291" providerId="LiveId" clId="{B1085DD4-E740-46B2-8DE3-5FB59E55658E}" dt="2018-04-14T16:42:45.361" v="655" actId="1076"/>
          <ac:spMkLst>
            <pc:docMk/>
            <pc:sldMk cId="2690863780" sldId="1124"/>
            <ac:spMk id="3" creationId="{DE0CE231-CC1C-485A-A0CE-F85EA49951F0}"/>
          </ac:spMkLst>
        </pc:spChg>
        <pc:spChg chg="del">
          <ac:chgData name="Doug Tyson" userId="8cc5704abe1e0291" providerId="LiveId" clId="{B1085DD4-E740-46B2-8DE3-5FB59E55658E}" dt="2018-04-14T16:42:35.030" v="653" actId="478"/>
          <ac:spMkLst>
            <pc:docMk/>
            <pc:sldMk cId="2690863780" sldId="1124"/>
            <ac:spMk id="4" creationId="{A62A24E1-A047-460E-BA5E-392212874E5E}"/>
          </ac:spMkLst>
        </pc:spChg>
        <pc:spChg chg="add del">
          <ac:chgData name="Doug Tyson" userId="8cc5704abe1e0291" providerId="LiveId" clId="{B1085DD4-E740-46B2-8DE3-5FB59E55658E}" dt="2018-04-14T16:42:47.641" v="656" actId="478"/>
          <ac:spMkLst>
            <pc:docMk/>
            <pc:sldMk cId="2690863780" sldId="1124"/>
            <ac:spMk id="5" creationId="{2ED0E3A6-3B2D-4D59-800C-EA574DA06A54}"/>
          </ac:spMkLst>
        </pc:spChg>
        <pc:spChg chg="add mod">
          <ac:chgData name="Doug Tyson" userId="8cc5704abe1e0291" providerId="LiveId" clId="{B1085DD4-E740-46B2-8DE3-5FB59E55658E}" dt="2018-04-14T16:47:58.552" v="728" actId="164"/>
          <ac:spMkLst>
            <pc:docMk/>
            <pc:sldMk cId="2690863780" sldId="1124"/>
            <ac:spMk id="7" creationId="{DCA8DA55-6E56-4702-B605-BB325CDEEC1B}"/>
          </ac:spMkLst>
        </pc:spChg>
        <pc:spChg chg="add mod">
          <ac:chgData name="Doug Tyson" userId="8cc5704abe1e0291" providerId="LiveId" clId="{B1085DD4-E740-46B2-8DE3-5FB59E55658E}" dt="2018-04-14T16:47:58.552" v="728" actId="164"/>
          <ac:spMkLst>
            <pc:docMk/>
            <pc:sldMk cId="2690863780" sldId="1124"/>
            <ac:spMk id="8" creationId="{C9BA5482-6A5E-43CB-A05A-8F09C9CC1962}"/>
          </ac:spMkLst>
        </pc:spChg>
        <pc:spChg chg="add mod">
          <ac:chgData name="Doug Tyson" userId="8cc5704abe1e0291" providerId="LiveId" clId="{B1085DD4-E740-46B2-8DE3-5FB59E55658E}" dt="2018-04-14T16:47:58.552" v="728" actId="164"/>
          <ac:spMkLst>
            <pc:docMk/>
            <pc:sldMk cId="2690863780" sldId="1124"/>
            <ac:spMk id="9" creationId="{C6C88298-BE3F-4908-BF9C-0F38B320456B}"/>
          </ac:spMkLst>
        </pc:spChg>
        <pc:grpChg chg="add del mod">
          <ac:chgData name="Doug Tyson" userId="8cc5704abe1e0291" providerId="LiveId" clId="{B1085DD4-E740-46B2-8DE3-5FB59E55658E}" dt="2018-04-14T16:48:07.578" v="730" actId="478"/>
          <ac:grpSpMkLst>
            <pc:docMk/>
            <pc:sldMk cId="2690863780" sldId="1124"/>
            <ac:grpSpMk id="10" creationId="{1F81C9F2-79D8-4C53-AB10-C9CDE027CBCB}"/>
          </ac:grpSpMkLst>
        </pc:grpChg>
        <pc:picChg chg="add mod">
          <ac:chgData name="Doug Tyson" userId="8cc5704abe1e0291" providerId="LiveId" clId="{B1085DD4-E740-46B2-8DE3-5FB59E55658E}" dt="2018-04-14T16:46:35.511" v="695" actId="1076"/>
          <ac:picMkLst>
            <pc:docMk/>
            <pc:sldMk cId="2690863780" sldId="1124"/>
            <ac:picMk id="6" creationId="{A60CD3F6-DFCC-4E3B-A9F5-910D5FFF57F2}"/>
          </ac:picMkLst>
        </pc:picChg>
      </pc:sldChg>
      <pc:sldChg chg="addSp delSp modSp add">
        <pc:chgData name="Doug Tyson" userId="8cc5704abe1e0291" providerId="LiveId" clId="{B1085DD4-E740-46B2-8DE3-5FB59E55658E}" dt="2018-04-14T18:37:26.585" v="1317" actId="478"/>
        <pc:sldMkLst>
          <pc:docMk/>
          <pc:sldMk cId="881369523" sldId="1125"/>
        </pc:sldMkLst>
        <pc:spChg chg="mod ord">
          <ac:chgData name="Doug Tyson" userId="8cc5704abe1e0291" providerId="LiveId" clId="{B1085DD4-E740-46B2-8DE3-5FB59E55658E}" dt="2018-04-14T17:51:58.870" v="806" actId="20577"/>
          <ac:spMkLst>
            <pc:docMk/>
            <pc:sldMk cId="881369523" sldId="1125"/>
            <ac:spMk id="3" creationId="{DE0CE231-CC1C-485A-A0CE-F85EA49951F0}"/>
          </ac:spMkLst>
        </pc:spChg>
        <pc:spChg chg="del">
          <ac:chgData name="Doug Tyson" userId="8cc5704abe1e0291" providerId="LiveId" clId="{B1085DD4-E740-46B2-8DE3-5FB59E55658E}" dt="2018-04-14T16:43:13.054" v="661" actId="478"/>
          <ac:spMkLst>
            <pc:docMk/>
            <pc:sldMk cId="881369523" sldId="1125"/>
            <ac:spMk id="4" creationId="{A62A24E1-A047-460E-BA5E-392212874E5E}"/>
          </ac:spMkLst>
        </pc:spChg>
        <pc:spChg chg="add del">
          <ac:chgData name="Doug Tyson" userId="8cc5704abe1e0291" providerId="LiveId" clId="{B1085DD4-E740-46B2-8DE3-5FB59E55658E}" dt="2018-04-14T16:43:10.777" v="660" actId="478"/>
          <ac:spMkLst>
            <pc:docMk/>
            <pc:sldMk cId="881369523" sldId="1125"/>
            <ac:spMk id="5" creationId="{75A62703-A2C6-430A-AE13-F8EEE49F67ED}"/>
          </ac:spMkLst>
        </pc:spChg>
        <pc:spChg chg="del">
          <ac:chgData name="Doug Tyson" userId="8cc5704abe1e0291" providerId="LiveId" clId="{B1085DD4-E740-46B2-8DE3-5FB59E55658E}" dt="2018-04-14T17:49:14.112" v="758" actId="478"/>
          <ac:spMkLst>
            <pc:docMk/>
            <pc:sldMk cId="881369523" sldId="1125"/>
            <ac:spMk id="10" creationId="{06532BAE-900D-46FC-BE2C-317E1068F02E}"/>
          </ac:spMkLst>
        </pc:spChg>
        <pc:spChg chg="del mod topLvl">
          <ac:chgData name="Doug Tyson" userId="8cc5704abe1e0291" providerId="LiveId" clId="{B1085DD4-E740-46B2-8DE3-5FB59E55658E}" dt="2018-04-14T17:51:45.902" v="801" actId="478"/>
          <ac:spMkLst>
            <pc:docMk/>
            <pc:sldMk cId="881369523" sldId="1125"/>
            <ac:spMk id="11" creationId="{2D0233C2-01CF-4962-91A2-136ADA513835}"/>
          </ac:spMkLst>
        </pc:spChg>
        <pc:spChg chg="add del mod">
          <ac:chgData name="Doug Tyson" userId="8cc5704abe1e0291" providerId="LiveId" clId="{B1085DD4-E740-46B2-8DE3-5FB59E55658E}" dt="2018-04-14T17:51:52.648" v="803" actId="478"/>
          <ac:spMkLst>
            <pc:docMk/>
            <pc:sldMk cId="881369523" sldId="1125"/>
            <ac:spMk id="12" creationId="{094C3BB5-3DF9-4D67-A27B-291FFF880FA7}"/>
          </ac:spMkLst>
        </pc:spChg>
        <pc:spChg chg="add del mod">
          <ac:chgData name="Doug Tyson" userId="8cc5704abe1e0291" providerId="LiveId" clId="{B1085DD4-E740-46B2-8DE3-5FB59E55658E}" dt="2018-04-14T17:51:48.672" v="802" actId="478"/>
          <ac:spMkLst>
            <pc:docMk/>
            <pc:sldMk cId="881369523" sldId="1125"/>
            <ac:spMk id="13" creationId="{7F99167D-775A-4E5A-9EF0-DC6D371AD222}"/>
          </ac:spMkLst>
        </pc:spChg>
        <pc:spChg chg="add del">
          <ac:chgData name="Doug Tyson" userId="8cc5704abe1e0291" providerId="LiveId" clId="{B1085DD4-E740-46B2-8DE3-5FB59E55658E}" dt="2018-04-14T18:37:26.585" v="1317" actId="478"/>
          <ac:spMkLst>
            <pc:docMk/>
            <pc:sldMk cId="881369523" sldId="1125"/>
            <ac:spMk id="14" creationId="{D7B21CE8-98FF-4831-957A-DBBEFBEBC86F}"/>
          </ac:spMkLst>
        </pc:spChg>
        <pc:spChg chg="add del">
          <ac:chgData name="Doug Tyson" userId="8cc5704abe1e0291" providerId="LiveId" clId="{B1085DD4-E740-46B2-8DE3-5FB59E55658E}" dt="2018-04-14T18:37:26.585" v="1317" actId="478"/>
          <ac:spMkLst>
            <pc:docMk/>
            <pc:sldMk cId="881369523" sldId="1125"/>
            <ac:spMk id="15" creationId="{7C355AD3-B15A-44DA-816E-118BBFC01ABC}"/>
          </ac:spMkLst>
        </pc:spChg>
        <pc:spChg chg="add del">
          <ac:chgData name="Doug Tyson" userId="8cc5704abe1e0291" providerId="LiveId" clId="{B1085DD4-E740-46B2-8DE3-5FB59E55658E}" dt="2018-04-14T18:37:26.585" v="1317" actId="478"/>
          <ac:spMkLst>
            <pc:docMk/>
            <pc:sldMk cId="881369523" sldId="1125"/>
            <ac:spMk id="16" creationId="{F57C25AF-53F2-4194-8BAB-5729A5542631}"/>
          </ac:spMkLst>
        </pc:spChg>
        <pc:grpChg chg="add del mod">
          <ac:chgData name="Doug Tyson" userId="8cc5704abe1e0291" providerId="LiveId" clId="{B1085DD4-E740-46B2-8DE3-5FB59E55658E}" dt="2018-04-14T17:49:24.419" v="761" actId="478"/>
          <ac:grpSpMkLst>
            <pc:docMk/>
            <pc:sldMk cId="881369523" sldId="1125"/>
            <ac:grpSpMk id="8" creationId="{7A0ED6CD-3652-40CF-8405-A0DEEE57FFC6}"/>
          </ac:grpSpMkLst>
        </pc:grpChg>
        <pc:picChg chg="add mod">
          <ac:chgData name="Doug Tyson" userId="8cc5704abe1e0291" providerId="LiveId" clId="{B1085DD4-E740-46B2-8DE3-5FB59E55658E}" dt="2018-04-14T17:45:47.140" v="733" actId="1076"/>
          <ac:picMkLst>
            <pc:docMk/>
            <pc:sldMk cId="881369523" sldId="1125"/>
            <ac:picMk id="6" creationId="{88894CD2-4E52-4078-9580-2266BF06F50E}"/>
          </ac:picMkLst>
        </pc:picChg>
        <pc:picChg chg="add mod">
          <ac:chgData name="Doug Tyson" userId="8cc5704abe1e0291" providerId="LiveId" clId="{B1085DD4-E740-46B2-8DE3-5FB59E55658E}" dt="2018-04-14T17:47:31.555" v="747" actId="1076"/>
          <ac:picMkLst>
            <pc:docMk/>
            <pc:sldMk cId="881369523" sldId="1125"/>
            <ac:picMk id="7" creationId="{3188C9F6-F955-4530-B84A-F5FBBD2991BA}"/>
          </ac:picMkLst>
        </pc:picChg>
        <pc:cxnChg chg="del topLvl">
          <ac:chgData name="Doug Tyson" userId="8cc5704abe1e0291" providerId="LiveId" clId="{B1085DD4-E740-46B2-8DE3-5FB59E55658E}" dt="2018-04-14T17:49:24.419" v="761" actId="478"/>
          <ac:cxnSpMkLst>
            <pc:docMk/>
            <pc:sldMk cId="881369523" sldId="1125"/>
            <ac:cxnSpMk id="9" creationId="{A91FA48E-2F64-4B79-951F-A56462BD2984}"/>
          </ac:cxnSpMkLst>
        </pc:cxnChg>
      </pc:sldChg>
      <pc:sldChg chg="add del">
        <pc:chgData name="Doug Tyson" userId="8cc5704abe1e0291" providerId="LiveId" clId="{B1085DD4-E740-46B2-8DE3-5FB59E55658E}" dt="2018-04-14T16:43:38.750" v="664" actId="2696"/>
        <pc:sldMkLst>
          <pc:docMk/>
          <pc:sldMk cId="3128963436" sldId="1126"/>
        </pc:sldMkLst>
      </pc:sldChg>
      <pc:sldChg chg="addSp delSp modSp add ord">
        <pc:chgData name="Doug Tyson" userId="8cc5704abe1e0291" providerId="LiveId" clId="{B1085DD4-E740-46B2-8DE3-5FB59E55658E}" dt="2018-04-14T16:45:19.633" v="687" actId="20577"/>
        <pc:sldMkLst>
          <pc:docMk/>
          <pc:sldMk cId="954550696" sldId="1127"/>
        </pc:sldMkLst>
        <pc:spChg chg="mod">
          <ac:chgData name="Doug Tyson" userId="8cc5704abe1e0291" providerId="LiveId" clId="{B1085DD4-E740-46B2-8DE3-5FB59E55658E}" dt="2018-04-14T16:43:48.771" v="666" actId="20577"/>
          <ac:spMkLst>
            <pc:docMk/>
            <pc:sldMk cId="954550696" sldId="1127"/>
            <ac:spMk id="3" creationId="{DE0CE231-CC1C-485A-A0CE-F85EA49951F0}"/>
          </ac:spMkLst>
        </pc:spChg>
        <pc:picChg chg="mod">
          <ac:chgData name="Doug Tyson" userId="8cc5704abe1e0291" providerId="LiveId" clId="{B1085DD4-E740-46B2-8DE3-5FB59E55658E}" dt="2018-04-14T16:45:16.694" v="686" actId="14100"/>
          <ac:picMkLst>
            <pc:docMk/>
            <pc:sldMk cId="954550696" sldId="1127"/>
            <ac:picMk id="6" creationId="{372AB0A3-59AA-42D1-AC0D-4FD5F7025173}"/>
          </ac:picMkLst>
        </pc:picChg>
        <pc:picChg chg="del">
          <ac:chgData name="Doug Tyson" userId="8cc5704abe1e0291" providerId="LiveId" clId="{B1085DD4-E740-46B2-8DE3-5FB59E55658E}" dt="2018-04-14T16:43:52.248" v="668" actId="478"/>
          <ac:picMkLst>
            <pc:docMk/>
            <pc:sldMk cId="954550696" sldId="1127"/>
            <ac:picMk id="7" creationId="{CB401428-BEE3-4DC8-87C1-FFADD3A3951D}"/>
          </ac:picMkLst>
        </pc:picChg>
        <pc:picChg chg="del">
          <ac:chgData name="Doug Tyson" userId="8cc5704abe1e0291" providerId="LiveId" clId="{B1085DD4-E740-46B2-8DE3-5FB59E55658E}" dt="2018-04-14T16:43:51.498" v="667" actId="478"/>
          <ac:picMkLst>
            <pc:docMk/>
            <pc:sldMk cId="954550696" sldId="1127"/>
            <ac:picMk id="8" creationId="{2E1D5E16-F1B9-48A6-9665-1EC66E00B012}"/>
          </ac:picMkLst>
        </pc:picChg>
        <pc:picChg chg="add del mod">
          <ac:chgData name="Doug Tyson" userId="8cc5704abe1e0291" providerId="LiveId" clId="{B1085DD4-E740-46B2-8DE3-5FB59E55658E}" dt="2018-04-14T16:44:34.338" v="680" actId="20577"/>
          <ac:picMkLst>
            <pc:docMk/>
            <pc:sldMk cId="954550696" sldId="1127"/>
            <ac:picMk id="9" creationId="{61BF62F5-9D12-4000-8681-FD35B2AE2DC2}"/>
          </ac:picMkLst>
        </pc:picChg>
      </pc:sldChg>
      <pc:sldChg chg="addSp delSp modSp add ord">
        <pc:chgData name="Doug Tyson" userId="8cc5704abe1e0291" providerId="LiveId" clId="{B1085DD4-E740-46B2-8DE3-5FB59E55658E}" dt="2018-04-14T16:45:21.071" v="688" actId="20577"/>
        <pc:sldMkLst>
          <pc:docMk/>
          <pc:sldMk cId="163203419" sldId="1128"/>
        </pc:sldMkLst>
        <pc:spChg chg="mod">
          <ac:chgData name="Doug Tyson" userId="8cc5704abe1e0291" providerId="LiveId" clId="{B1085DD4-E740-46B2-8DE3-5FB59E55658E}" dt="2018-04-14T16:44:07.779" v="672" actId="6549"/>
          <ac:spMkLst>
            <pc:docMk/>
            <pc:sldMk cId="163203419" sldId="1128"/>
            <ac:spMk id="3" creationId="{DE0CE231-CC1C-485A-A0CE-F85EA49951F0}"/>
          </ac:spMkLst>
        </pc:spChg>
        <pc:picChg chg="del">
          <ac:chgData name="Doug Tyson" userId="8cc5704abe1e0291" providerId="LiveId" clId="{B1085DD4-E740-46B2-8DE3-5FB59E55658E}" dt="2018-04-14T16:44:21.163" v="675" actId="478"/>
          <ac:picMkLst>
            <pc:docMk/>
            <pc:sldMk cId="163203419" sldId="1128"/>
            <ac:picMk id="6" creationId="{372AB0A3-59AA-42D1-AC0D-4FD5F7025173}"/>
          </ac:picMkLst>
        </pc:picChg>
        <pc:picChg chg="del">
          <ac:chgData name="Doug Tyson" userId="8cc5704abe1e0291" providerId="LiveId" clId="{B1085DD4-E740-46B2-8DE3-5FB59E55658E}" dt="2018-04-14T16:44:23.091" v="676" actId="20577"/>
          <ac:picMkLst>
            <pc:docMk/>
            <pc:sldMk cId="163203419" sldId="1128"/>
            <ac:picMk id="7" creationId="{CB401428-BEE3-4DC8-87C1-FFADD3A3951D}"/>
          </ac:picMkLst>
        </pc:picChg>
        <pc:picChg chg="del">
          <ac:chgData name="Doug Tyson" userId="8cc5704abe1e0291" providerId="LiveId" clId="{B1085DD4-E740-46B2-8DE3-5FB59E55658E}" dt="2018-04-14T16:44:48.021" v="681" actId="478"/>
          <ac:picMkLst>
            <pc:docMk/>
            <pc:sldMk cId="163203419" sldId="1128"/>
            <ac:picMk id="8" creationId="{2E1D5E16-F1B9-48A6-9665-1EC66E00B012}"/>
          </ac:picMkLst>
        </pc:picChg>
        <pc:picChg chg="add mod">
          <ac:chgData name="Doug Tyson" userId="8cc5704abe1e0291" providerId="LiveId" clId="{B1085DD4-E740-46B2-8DE3-5FB59E55658E}" dt="2018-04-14T16:45:12.745" v="685" actId="14100"/>
          <ac:picMkLst>
            <pc:docMk/>
            <pc:sldMk cId="163203419" sldId="1128"/>
            <ac:picMk id="9" creationId="{BF5C17CF-5E16-4F1C-8FC6-868530878FA7}"/>
          </ac:picMkLst>
        </pc:picChg>
      </pc:sldChg>
      <pc:sldChg chg="add">
        <pc:chgData name="Doug Tyson" userId="8cc5704abe1e0291" providerId="LiveId" clId="{B1085DD4-E740-46B2-8DE3-5FB59E55658E}" dt="2018-04-14T16:48:04.566" v="729" actId="20577"/>
        <pc:sldMkLst>
          <pc:docMk/>
          <pc:sldMk cId="1296763971" sldId="1129"/>
        </pc:sldMkLst>
      </pc:sldChg>
      <pc:sldChg chg="addSp delSp modSp add del">
        <pc:chgData name="Doug Tyson" userId="8cc5704abe1e0291" providerId="LiveId" clId="{B1085DD4-E740-46B2-8DE3-5FB59E55658E}" dt="2018-04-14T18:37:47.913" v="1320" actId="478"/>
        <pc:sldMkLst>
          <pc:docMk/>
          <pc:sldMk cId="1796176919" sldId="1130"/>
        </pc:sldMkLst>
        <pc:spChg chg="mod">
          <ac:chgData name="Doug Tyson" userId="8cc5704abe1e0291" providerId="LiveId" clId="{B1085DD4-E740-46B2-8DE3-5FB59E55658E}" dt="2018-04-14T17:55:49.432" v="817" actId="20577"/>
          <ac:spMkLst>
            <pc:docMk/>
            <pc:sldMk cId="1796176919" sldId="1130"/>
            <ac:spMk id="3" creationId="{DE0CE231-CC1C-485A-A0CE-F85EA49951F0}"/>
          </ac:spMkLst>
        </pc:spChg>
        <pc:spChg chg="add del mod">
          <ac:chgData name="Doug Tyson" userId="8cc5704abe1e0291" providerId="LiveId" clId="{B1085DD4-E740-46B2-8DE3-5FB59E55658E}" dt="2018-04-14T17:55:03.603" v="812" actId="478"/>
          <ac:spMkLst>
            <pc:docMk/>
            <pc:sldMk cId="1796176919" sldId="1130"/>
            <ac:spMk id="5" creationId="{E9583846-F180-4FEA-AD44-4CE67F2AE2B7}"/>
          </ac:spMkLst>
        </pc:spChg>
        <pc:spChg chg="add del mod">
          <ac:chgData name="Doug Tyson" userId="8cc5704abe1e0291" providerId="LiveId" clId="{B1085DD4-E740-46B2-8DE3-5FB59E55658E}" dt="2018-04-14T17:55:03.603" v="812" actId="478"/>
          <ac:spMkLst>
            <pc:docMk/>
            <pc:sldMk cId="1796176919" sldId="1130"/>
            <ac:spMk id="7" creationId="{4B5882A6-98F0-44F0-8F14-E6C15FB7479C}"/>
          </ac:spMkLst>
        </pc:spChg>
        <pc:spChg chg="add del mod">
          <ac:chgData name="Doug Tyson" userId="8cc5704abe1e0291" providerId="LiveId" clId="{B1085DD4-E740-46B2-8DE3-5FB59E55658E}" dt="2018-04-14T17:55:03.603" v="812" actId="478"/>
          <ac:spMkLst>
            <pc:docMk/>
            <pc:sldMk cId="1796176919" sldId="1130"/>
            <ac:spMk id="8" creationId="{CB30D20C-17DA-4E37-B563-3BE4C78E3329}"/>
          </ac:spMkLst>
        </pc:spChg>
        <pc:spChg chg="add mod">
          <ac:chgData name="Doug Tyson" userId="8cc5704abe1e0291" providerId="LiveId" clId="{B1085DD4-E740-46B2-8DE3-5FB59E55658E}" dt="2018-04-14T17:57:51.199" v="849" actId="164"/>
          <ac:spMkLst>
            <pc:docMk/>
            <pc:sldMk cId="1796176919" sldId="1130"/>
            <ac:spMk id="9" creationId="{E51C0C0B-C85D-4182-8EEE-D13F79E9C13F}"/>
          </ac:spMkLst>
        </pc:spChg>
        <pc:spChg chg="add del mod">
          <ac:chgData name="Doug Tyson" userId="8cc5704abe1e0291" providerId="LiveId" clId="{B1085DD4-E740-46B2-8DE3-5FB59E55658E}" dt="2018-04-14T17:57:51.199" v="849" actId="164"/>
          <ac:spMkLst>
            <pc:docMk/>
            <pc:sldMk cId="1796176919" sldId="1130"/>
            <ac:spMk id="10" creationId="{58174CC2-8B15-4CE5-AD15-2354FD901282}"/>
          </ac:spMkLst>
        </pc:spChg>
        <pc:spChg chg="add mod">
          <ac:chgData name="Doug Tyson" userId="8cc5704abe1e0291" providerId="LiveId" clId="{B1085DD4-E740-46B2-8DE3-5FB59E55658E}" dt="2018-04-14T17:57:51.199" v="849" actId="164"/>
          <ac:spMkLst>
            <pc:docMk/>
            <pc:sldMk cId="1796176919" sldId="1130"/>
            <ac:spMk id="11" creationId="{9098002D-3F95-4EEC-B330-A4FEC27348BC}"/>
          </ac:spMkLst>
        </pc:spChg>
        <pc:spChg chg="add mod">
          <ac:chgData name="Doug Tyson" userId="8cc5704abe1e0291" providerId="LiveId" clId="{B1085DD4-E740-46B2-8DE3-5FB59E55658E}" dt="2018-04-14T17:57:27.421" v="848" actId="164"/>
          <ac:spMkLst>
            <pc:docMk/>
            <pc:sldMk cId="1796176919" sldId="1130"/>
            <ac:spMk id="12" creationId="{5D846497-2910-40F1-8F34-953554CEABB3}"/>
          </ac:spMkLst>
        </pc:spChg>
        <pc:spChg chg="add mod">
          <ac:chgData name="Doug Tyson" userId="8cc5704abe1e0291" providerId="LiveId" clId="{B1085DD4-E740-46B2-8DE3-5FB59E55658E}" dt="2018-04-14T17:57:27.421" v="848" actId="164"/>
          <ac:spMkLst>
            <pc:docMk/>
            <pc:sldMk cId="1796176919" sldId="1130"/>
            <ac:spMk id="13" creationId="{968F2A63-744D-49E0-89E2-0970F2083D4C}"/>
          </ac:spMkLst>
        </pc:spChg>
        <pc:spChg chg="add mod">
          <ac:chgData name="Doug Tyson" userId="8cc5704abe1e0291" providerId="LiveId" clId="{B1085DD4-E740-46B2-8DE3-5FB59E55658E}" dt="2018-04-14T17:57:27.421" v="848" actId="164"/>
          <ac:spMkLst>
            <pc:docMk/>
            <pc:sldMk cId="1796176919" sldId="1130"/>
            <ac:spMk id="14" creationId="{0BE57C1E-20B2-4AFC-8051-9583712B8838}"/>
          </ac:spMkLst>
        </pc:spChg>
        <pc:grpChg chg="add del mod">
          <ac:chgData name="Doug Tyson" userId="8cc5704abe1e0291" providerId="LiveId" clId="{B1085DD4-E740-46B2-8DE3-5FB59E55658E}" dt="2018-04-14T18:37:46.191" v="1319" actId="478"/>
          <ac:grpSpMkLst>
            <pc:docMk/>
            <pc:sldMk cId="1796176919" sldId="1130"/>
            <ac:grpSpMk id="4" creationId="{5D5ADE77-D8A4-40EE-B186-B1F273BCA27F}"/>
          </ac:grpSpMkLst>
        </pc:grpChg>
        <pc:grpChg chg="add del mod">
          <ac:chgData name="Doug Tyson" userId="8cc5704abe1e0291" providerId="LiveId" clId="{B1085DD4-E740-46B2-8DE3-5FB59E55658E}" dt="2018-04-14T18:37:47.913" v="1320" actId="478"/>
          <ac:grpSpMkLst>
            <pc:docMk/>
            <pc:sldMk cId="1796176919" sldId="1130"/>
            <ac:grpSpMk id="15" creationId="{6A2419DD-C955-48ED-A717-1AC4493A8DB1}"/>
          </ac:grpSpMkLst>
        </pc:grpChg>
      </pc:sldChg>
      <pc:sldChg chg="addSp delSp modSp add">
        <pc:chgData name="Doug Tyson" userId="8cc5704abe1e0291" providerId="LiveId" clId="{B1085DD4-E740-46B2-8DE3-5FB59E55658E}" dt="2018-04-14T18:47:21.830" v="1414" actId="1036"/>
        <pc:sldMkLst>
          <pc:docMk/>
          <pc:sldMk cId="2799845145" sldId="1131"/>
        </pc:sldMkLst>
        <pc:spChg chg="mod">
          <ac:chgData name="Doug Tyson" userId="8cc5704abe1e0291" providerId="LiveId" clId="{B1085DD4-E740-46B2-8DE3-5FB59E55658E}" dt="2018-04-14T17:51:25.681" v="794" actId="20577"/>
          <ac:spMkLst>
            <pc:docMk/>
            <pc:sldMk cId="2799845145" sldId="1131"/>
            <ac:spMk id="3" creationId="{DE0CE231-CC1C-485A-A0CE-F85EA49951F0}"/>
          </ac:spMkLst>
        </pc:spChg>
        <pc:spChg chg="add mod">
          <ac:chgData name="Doug Tyson" userId="8cc5704abe1e0291" providerId="LiveId" clId="{B1085DD4-E740-46B2-8DE3-5FB59E55658E}" dt="2018-04-14T17:52:12.031" v="807" actId="14100"/>
          <ac:spMkLst>
            <pc:docMk/>
            <pc:sldMk cId="2799845145" sldId="1131"/>
            <ac:spMk id="9" creationId="{3E7C3879-90F7-406D-9A2A-94A8A2508F89}"/>
          </ac:spMkLst>
        </pc:spChg>
        <pc:spChg chg="add mod">
          <ac:chgData name="Doug Tyson" userId="8cc5704abe1e0291" providerId="LiveId" clId="{B1085DD4-E740-46B2-8DE3-5FB59E55658E}" dt="2018-04-14T18:44:32.298" v="1388" actId="1037"/>
          <ac:spMkLst>
            <pc:docMk/>
            <pc:sldMk cId="2799845145" sldId="1131"/>
            <ac:spMk id="10" creationId="{F1432E5E-5B07-49C4-B7C8-37A366113132}"/>
          </ac:spMkLst>
        </pc:spChg>
        <pc:spChg chg="mod">
          <ac:chgData name="Doug Tyson" userId="8cc5704abe1e0291" providerId="LiveId" clId="{B1085DD4-E740-46B2-8DE3-5FB59E55658E}" dt="2018-04-14T17:51:35.055" v="800" actId="1038"/>
          <ac:spMkLst>
            <pc:docMk/>
            <pc:sldMk cId="2799845145" sldId="1131"/>
            <ac:spMk id="11" creationId="{2D0233C2-01CF-4962-91A2-136ADA513835}"/>
          </ac:spMkLst>
        </pc:spChg>
        <pc:spChg chg="mod">
          <ac:chgData name="Doug Tyson" userId="8cc5704abe1e0291" providerId="LiveId" clId="{B1085DD4-E740-46B2-8DE3-5FB59E55658E}" dt="2018-04-14T18:47:21.830" v="1414" actId="1036"/>
          <ac:spMkLst>
            <pc:docMk/>
            <pc:sldMk cId="2799845145" sldId="1131"/>
            <ac:spMk id="12" creationId="{094C3BB5-3DF9-4D67-A27B-291FFF880FA7}"/>
          </ac:spMkLst>
        </pc:spChg>
        <pc:spChg chg="mod">
          <ac:chgData name="Doug Tyson" userId="8cc5704abe1e0291" providerId="LiveId" clId="{B1085DD4-E740-46B2-8DE3-5FB59E55658E}" dt="2018-04-14T18:47:18.943" v="1411" actId="1036"/>
          <ac:spMkLst>
            <pc:docMk/>
            <pc:sldMk cId="2799845145" sldId="1131"/>
            <ac:spMk id="13" creationId="{7F99167D-775A-4E5A-9EF0-DC6D371AD222}"/>
          </ac:spMkLst>
        </pc:spChg>
        <pc:spChg chg="add mod">
          <ac:chgData name="Doug Tyson" userId="8cc5704abe1e0291" providerId="LiveId" clId="{B1085DD4-E740-46B2-8DE3-5FB59E55658E}" dt="2018-04-14T18:44:41.077" v="1394" actId="1036"/>
          <ac:spMkLst>
            <pc:docMk/>
            <pc:sldMk cId="2799845145" sldId="1131"/>
            <ac:spMk id="14" creationId="{76169C09-1B66-4628-8BE3-BC6BA88D659B}"/>
          </ac:spMkLst>
        </pc:spChg>
        <pc:picChg chg="del mod">
          <ac:chgData name="Doug Tyson" userId="8cc5704abe1e0291" providerId="LiveId" clId="{B1085DD4-E740-46B2-8DE3-5FB59E55658E}" dt="2018-04-14T18:45:37.207" v="1395" actId="478"/>
          <ac:picMkLst>
            <pc:docMk/>
            <pc:sldMk cId="2799845145" sldId="1131"/>
            <ac:picMk id="7" creationId="{3188C9F6-F955-4530-B84A-F5FBBD2991BA}"/>
          </ac:picMkLst>
        </pc:picChg>
        <pc:picChg chg="add mod ord">
          <ac:chgData name="Doug Tyson" userId="8cc5704abe1e0291" providerId="LiveId" clId="{B1085DD4-E740-46B2-8DE3-5FB59E55658E}" dt="2018-04-14T18:47:01.584" v="1405" actId="1036"/>
          <ac:picMkLst>
            <pc:docMk/>
            <pc:sldMk cId="2799845145" sldId="1131"/>
            <ac:picMk id="15" creationId="{076BF942-7405-4195-8C23-71FAA8005E8B}"/>
          </ac:picMkLst>
        </pc:picChg>
      </pc:sldChg>
      <pc:sldChg chg="addSp delSp modSp add">
        <pc:chgData name="Doug Tyson" userId="8cc5704abe1e0291" providerId="LiveId" clId="{B1085DD4-E740-46B2-8DE3-5FB59E55658E}" dt="2018-04-14T18:39:29.087" v="1340" actId="478"/>
        <pc:sldMkLst>
          <pc:docMk/>
          <pc:sldMk cId="3197011784" sldId="1132"/>
        </pc:sldMkLst>
        <pc:spChg chg="del">
          <ac:chgData name="Doug Tyson" userId="8cc5704abe1e0291" providerId="LiveId" clId="{B1085DD4-E740-46B2-8DE3-5FB59E55658E}" dt="2018-04-14T18:09:06.624" v="920" actId="478"/>
          <ac:spMkLst>
            <pc:docMk/>
            <pc:sldMk cId="3197011784" sldId="1132"/>
            <ac:spMk id="4" creationId="{932EDDE7-42E9-4031-89C5-1CAA8F5B50B0}"/>
          </ac:spMkLst>
        </pc:spChg>
        <pc:spChg chg="add mod">
          <ac:chgData name="Doug Tyson" userId="8cc5704abe1e0291" providerId="LiveId" clId="{B1085DD4-E740-46B2-8DE3-5FB59E55658E}" dt="2018-04-14T18:14:55.415" v="981" actId="1076"/>
          <ac:spMkLst>
            <pc:docMk/>
            <pc:sldMk cId="3197011784" sldId="1132"/>
            <ac:spMk id="5" creationId="{2675836A-9426-4564-B28A-0F4B3904F06A}"/>
          </ac:spMkLst>
        </pc:spChg>
        <pc:spChg chg="del mod">
          <ac:chgData name="Doug Tyson" userId="8cc5704abe1e0291" providerId="LiveId" clId="{B1085DD4-E740-46B2-8DE3-5FB59E55658E}" dt="2018-04-14T18:39:27.291" v="1339" actId="478"/>
          <ac:spMkLst>
            <pc:docMk/>
            <pc:sldMk cId="3197011784" sldId="1132"/>
            <ac:spMk id="6" creationId="{4632FD21-0CE8-47AA-972E-0D070D9A0737}"/>
          </ac:spMkLst>
        </pc:spChg>
        <pc:spChg chg="mod">
          <ac:chgData name="Doug Tyson" userId="8cc5704abe1e0291" providerId="LiveId" clId="{B1085DD4-E740-46B2-8DE3-5FB59E55658E}" dt="2018-04-14T18:14:14.949" v="974" actId="20577"/>
          <ac:spMkLst>
            <pc:docMk/>
            <pc:sldMk cId="3197011784" sldId="1132"/>
            <ac:spMk id="12" creationId="{160C2FAA-3C44-4026-87BF-4DA42BE5650D}"/>
          </ac:spMkLst>
        </pc:spChg>
        <pc:picChg chg="del">
          <ac:chgData name="Doug Tyson" userId="8cc5704abe1e0291" providerId="LiveId" clId="{B1085DD4-E740-46B2-8DE3-5FB59E55658E}" dt="2018-04-14T18:09:04.952" v="919" actId="478"/>
          <ac:picMkLst>
            <pc:docMk/>
            <pc:sldMk cId="3197011784" sldId="1132"/>
            <ac:picMk id="3" creationId="{0973DFA2-16B7-4C08-83A0-D5BCD3A4CEFB}"/>
          </ac:picMkLst>
        </pc:picChg>
        <pc:picChg chg="add mod">
          <ac:chgData name="Doug Tyson" userId="8cc5704abe1e0291" providerId="LiveId" clId="{B1085DD4-E740-46B2-8DE3-5FB59E55658E}" dt="2018-04-14T18:14:35.960" v="977" actId="1076"/>
          <ac:picMkLst>
            <pc:docMk/>
            <pc:sldMk cId="3197011784" sldId="1132"/>
            <ac:picMk id="7" creationId="{30C12174-A07B-48D9-B719-D4550D5A46BE}"/>
          </ac:picMkLst>
        </pc:picChg>
        <pc:picChg chg="add del mod">
          <ac:chgData name="Doug Tyson" userId="8cc5704abe1e0291" providerId="LiveId" clId="{B1085DD4-E740-46B2-8DE3-5FB59E55658E}" dt="2018-04-14T18:26:08.471" v="1072" actId="478"/>
          <ac:picMkLst>
            <pc:docMk/>
            <pc:sldMk cId="3197011784" sldId="1132"/>
            <ac:picMk id="8" creationId="{6363CE4A-01DF-428A-8E49-3787FC2AAD55}"/>
          </ac:picMkLst>
        </pc:picChg>
        <pc:picChg chg="add del mod">
          <ac:chgData name="Doug Tyson" userId="8cc5704abe1e0291" providerId="LiveId" clId="{B1085DD4-E740-46B2-8DE3-5FB59E55658E}" dt="2018-04-14T18:39:29.087" v="1340" actId="478"/>
          <ac:picMkLst>
            <pc:docMk/>
            <pc:sldMk cId="3197011784" sldId="1132"/>
            <ac:picMk id="10" creationId="{4C1CA0CA-3D73-44E2-994A-8EB86201123D}"/>
          </ac:picMkLst>
        </pc:picChg>
      </pc:sldChg>
      <pc:sldChg chg="add del">
        <pc:chgData name="Doug Tyson" userId="8cc5704abe1e0291" providerId="LiveId" clId="{B1085DD4-E740-46B2-8DE3-5FB59E55658E}" dt="2018-04-14T18:35:17.458" v="1245" actId="2696"/>
        <pc:sldMkLst>
          <pc:docMk/>
          <pc:sldMk cId="1494747844" sldId="1133"/>
        </pc:sldMkLst>
      </pc:sldChg>
      <pc:sldChg chg="add del">
        <pc:chgData name="Doug Tyson" userId="8cc5704abe1e0291" providerId="LiveId" clId="{B1085DD4-E740-46B2-8DE3-5FB59E55658E}" dt="2018-04-14T18:35:19.084" v="1246" actId="2696"/>
        <pc:sldMkLst>
          <pc:docMk/>
          <pc:sldMk cId="1868331875" sldId="1134"/>
        </pc:sldMkLst>
      </pc:sldChg>
      <pc:sldChg chg="addSp delSp modSp add">
        <pc:chgData name="Doug Tyson" userId="8cc5704abe1e0291" providerId="LiveId" clId="{B1085DD4-E740-46B2-8DE3-5FB59E55658E}" dt="2018-04-14T18:42:03.323" v="1374" actId="20577"/>
        <pc:sldMkLst>
          <pc:docMk/>
          <pc:sldMk cId="2413979869" sldId="1135"/>
        </pc:sldMkLst>
        <pc:spChg chg="del">
          <ac:chgData name="Doug Tyson" userId="8cc5704abe1e0291" providerId="LiveId" clId="{B1085DD4-E740-46B2-8DE3-5FB59E55658E}" dt="2018-04-14T18:09:10.448" v="922" actId="478"/>
          <ac:spMkLst>
            <pc:docMk/>
            <pc:sldMk cId="2413979869" sldId="1135"/>
            <ac:spMk id="4" creationId="{932EDDE7-42E9-4031-89C5-1CAA8F5B50B0}"/>
          </ac:spMkLst>
        </pc:spChg>
        <pc:spChg chg="del">
          <ac:chgData name="Doug Tyson" userId="8cc5704abe1e0291" providerId="LiveId" clId="{B1085DD4-E740-46B2-8DE3-5FB59E55658E}" dt="2018-04-14T18:26:51.687" v="1079" actId="478"/>
          <ac:spMkLst>
            <pc:docMk/>
            <pc:sldMk cId="2413979869" sldId="1135"/>
            <ac:spMk id="6" creationId="{4632FD21-0CE8-47AA-972E-0D070D9A0737}"/>
          </ac:spMkLst>
        </pc:spChg>
        <pc:spChg chg="add">
          <ac:chgData name="Doug Tyson" userId="8cc5704abe1e0291" providerId="LiveId" clId="{B1085DD4-E740-46B2-8DE3-5FB59E55658E}" dt="2018-04-14T18:26:43.873" v="1078" actId="20577"/>
          <ac:spMkLst>
            <pc:docMk/>
            <pc:sldMk cId="2413979869" sldId="1135"/>
            <ac:spMk id="10" creationId="{32B1EAA6-08CF-41ED-9CF3-4B087E19249B}"/>
          </ac:spMkLst>
        </pc:spChg>
        <pc:spChg chg="add del">
          <ac:chgData name="Doug Tyson" userId="8cc5704abe1e0291" providerId="LiveId" clId="{B1085DD4-E740-46B2-8DE3-5FB59E55658E}" dt="2018-04-14T18:29:58.703" v="1132" actId="478"/>
          <ac:spMkLst>
            <pc:docMk/>
            <pc:sldMk cId="2413979869" sldId="1135"/>
            <ac:spMk id="11" creationId="{CFD14C6E-AF9C-4204-AFEA-A0DC3482D968}"/>
          </ac:spMkLst>
        </pc:spChg>
        <pc:spChg chg="mod">
          <ac:chgData name="Doug Tyson" userId="8cc5704abe1e0291" providerId="LiveId" clId="{B1085DD4-E740-46B2-8DE3-5FB59E55658E}" dt="2018-04-14T18:26:31.784" v="1076" actId="404"/>
          <ac:spMkLst>
            <pc:docMk/>
            <pc:sldMk cId="2413979869" sldId="1135"/>
            <ac:spMk id="12" creationId="{160C2FAA-3C44-4026-87BF-4DA42BE5650D}"/>
          </ac:spMkLst>
        </pc:spChg>
        <pc:spChg chg="add mod">
          <ac:chgData name="Doug Tyson" userId="8cc5704abe1e0291" providerId="LiveId" clId="{B1085DD4-E740-46B2-8DE3-5FB59E55658E}" dt="2018-04-14T18:42:03.323" v="1374" actId="20577"/>
          <ac:spMkLst>
            <pc:docMk/>
            <pc:sldMk cId="2413979869" sldId="1135"/>
            <ac:spMk id="14" creationId="{9FBEBD35-0973-42C1-982F-993A085185F6}"/>
          </ac:spMkLst>
        </pc:spChg>
        <pc:picChg chg="del">
          <ac:chgData name="Doug Tyson" userId="8cc5704abe1e0291" providerId="LiveId" clId="{B1085DD4-E740-46B2-8DE3-5FB59E55658E}" dt="2018-04-14T18:09:08.467" v="921" actId="478"/>
          <ac:picMkLst>
            <pc:docMk/>
            <pc:sldMk cId="2413979869" sldId="1135"/>
            <ac:picMk id="3" creationId="{0973DFA2-16B7-4C08-83A0-D5BCD3A4CEFB}"/>
          </ac:picMkLst>
        </pc:picChg>
        <pc:picChg chg="add del mod">
          <ac:chgData name="Doug Tyson" userId="8cc5704abe1e0291" providerId="LiveId" clId="{B1085DD4-E740-46B2-8DE3-5FB59E55658E}" dt="2018-04-14T18:26:43.414" v="1077" actId="478"/>
          <ac:picMkLst>
            <pc:docMk/>
            <pc:sldMk cId="2413979869" sldId="1135"/>
            <ac:picMk id="5" creationId="{619BC611-0C79-4024-AB3E-04B63ED788F6}"/>
          </ac:picMkLst>
        </pc:picChg>
        <pc:picChg chg="add del mod ord">
          <ac:chgData name="Doug Tyson" userId="8cc5704abe1e0291" providerId="LiveId" clId="{B1085DD4-E740-46B2-8DE3-5FB59E55658E}" dt="2018-04-14T18:29:48.360" v="1129" actId="478"/>
          <ac:picMkLst>
            <pc:docMk/>
            <pc:sldMk cId="2413979869" sldId="1135"/>
            <ac:picMk id="8" creationId="{16ED62F7-063D-4560-B32D-E8F2C0EF119F}"/>
          </ac:picMkLst>
        </pc:picChg>
        <pc:picChg chg="add">
          <ac:chgData name="Doug Tyson" userId="8cc5704abe1e0291" providerId="LiveId" clId="{B1085DD4-E740-46B2-8DE3-5FB59E55658E}" dt="2018-04-14T18:26:43.873" v="1078" actId="20577"/>
          <ac:picMkLst>
            <pc:docMk/>
            <pc:sldMk cId="2413979869" sldId="1135"/>
            <ac:picMk id="9" creationId="{782A5CA4-C731-477B-B138-5B28269913F0}"/>
          </ac:picMkLst>
        </pc:picChg>
        <pc:picChg chg="add del">
          <ac:chgData name="Doug Tyson" userId="8cc5704abe1e0291" providerId="LiveId" clId="{B1085DD4-E740-46B2-8DE3-5FB59E55658E}" dt="2018-04-14T18:29:56.479" v="1131" actId="478"/>
          <ac:picMkLst>
            <pc:docMk/>
            <pc:sldMk cId="2413979869" sldId="1135"/>
            <ac:picMk id="13" creationId="{0BCB2963-8373-457C-87D4-74245D2734B8}"/>
          </ac:picMkLst>
        </pc:picChg>
        <pc:picChg chg="add">
          <ac:chgData name="Doug Tyson" userId="8cc5704abe1e0291" providerId="LiveId" clId="{B1085DD4-E740-46B2-8DE3-5FB59E55658E}" dt="2018-04-14T18:29:59.069" v="1133" actId="20577"/>
          <ac:picMkLst>
            <pc:docMk/>
            <pc:sldMk cId="2413979869" sldId="1135"/>
            <ac:picMk id="15" creationId="{6241E4C7-F67E-4976-ADF2-2D964EE509BC}"/>
          </ac:picMkLst>
        </pc:picChg>
      </pc:sldChg>
      <pc:sldChg chg="add del">
        <pc:chgData name="Doug Tyson" userId="8cc5704abe1e0291" providerId="LiveId" clId="{B1085DD4-E740-46B2-8DE3-5FB59E55658E}" dt="2018-04-14T18:35:54.363" v="1293" actId="20577"/>
        <pc:sldMkLst>
          <pc:docMk/>
          <pc:sldMk cId="1672692793" sldId="1136"/>
        </pc:sldMkLst>
      </pc:sldChg>
      <pc:sldChg chg="delSp modSp add">
        <pc:chgData name="Doug Tyson" userId="8cc5704abe1e0291" providerId="LiveId" clId="{B1085DD4-E740-46B2-8DE3-5FB59E55658E}" dt="2018-04-14T20:04:42.853" v="1422" actId="20577"/>
        <pc:sldMkLst>
          <pc:docMk/>
          <pc:sldMk cId="3341735632" sldId="1136"/>
        </pc:sldMkLst>
        <pc:spChg chg="mod">
          <ac:chgData name="Doug Tyson" userId="8cc5704abe1e0291" providerId="LiveId" clId="{B1085DD4-E740-46B2-8DE3-5FB59E55658E}" dt="2018-04-14T20:04:42.853" v="1422" actId="20577"/>
          <ac:spMkLst>
            <pc:docMk/>
            <pc:sldMk cId="3341735632" sldId="1136"/>
            <ac:spMk id="5" creationId="{B3E34D7B-4316-4794-87B7-7A002EDD8981}"/>
          </ac:spMkLst>
        </pc:spChg>
        <pc:spChg chg="del">
          <ac:chgData name="Doug Tyson" userId="8cc5704abe1e0291" providerId="LiveId" clId="{B1085DD4-E740-46B2-8DE3-5FB59E55658E}" dt="2018-04-14T18:36:25.027" v="1298" actId="478"/>
          <ac:spMkLst>
            <pc:docMk/>
            <pc:sldMk cId="3341735632" sldId="1136"/>
            <ac:spMk id="6" creationId="{73441C50-9458-41FE-96E8-091DA3C84035}"/>
          </ac:spMkLst>
        </pc:spChg>
      </pc:sldChg>
      <pc:sldChg chg="add del">
        <pc:chgData name="Doug Tyson" userId="8cc5704abe1e0291" providerId="LiveId" clId="{B1085DD4-E740-46B2-8DE3-5FB59E55658E}" dt="2018-04-14T18:35:53.775" v="1292" actId="20577"/>
        <pc:sldMkLst>
          <pc:docMk/>
          <pc:sldMk cId="2438186334" sldId="1137"/>
        </pc:sldMkLst>
      </pc:sldChg>
      <pc:sldChg chg="addSp delSp modSp add">
        <pc:chgData name="Doug Tyson" userId="8cc5704abe1e0291" providerId="LiveId" clId="{B1085DD4-E740-46B2-8DE3-5FB59E55658E}" dt="2018-04-14T20:04:50.274" v="1423" actId="20577"/>
        <pc:sldMkLst>
          <pc:docMk/>
          <pc:sldMk cId="3912129812" sldId="1137"/>
        </pc:sldMkLst>
        <pc:spChg chg="del">
          <ac:chgData name="Doug Tyson" userId="8cc5704abe1e0291" providerId="LiveId" clId="{B1085DD4-E740-46B2-8DE3-5FB59E55658E}" dt="2018-04-14T18:36:47.278" v="1314" actId="478"/>
          <ac:spMkLst>
            <pc:docMk/>
            <pc:sldMk cId="3912129812" sldId="1137"/>
            <ac:spMk id="5" creationId="{B3E34D7B-4316-4794-87B7-7A002EDD8981}"/>
          </ac:spMkLst>
        </pc:spChg>
        <pc:spChg chg="add mod">
          <ac:chgData name="Doug Tyson" userId="8cc5704abe1e0291" providerId="LiveId" clId="{B1085DD4-E740-46B2-8DE3-5FB59E55658E}" dt="2018-04-14T20:04:50.274" v="1423" actId="20577"/>
          <ac:spMkLst>
            <pc:docMk/>
            <pc:sldMk cId="3912129812" sldId="1137"/>
            <ac:spMk id="7" creationId="{83A02A40-00F9-4C2E-94F5-DE3C1EBDCE70}"/>
          </ac:spMkLst>
        </pc:spChg>
      </pc:sldChg>
      <pc:sldChg chg="addSp delSp add">
        <pc:chgData name="Doug Tyson" userId="8cc5704abe1e0291" providerId="LiveId" clId="{B1085DD4-E740-46B2-8DE3-5FB59E55658E}" dt="2018-04-14T18:47:45.250" v="1415" actId="20577"/>
        <pc:sldMkLst>
          <pc:docMk/>
          <pc:sldMk cId="1906358981" sldId="1138"/>
        </pc:sldMkLst>
        <pc:spChg chg="add">
          <ac:chgData name="Doug Tyson" userId="8cc5704abe1e0291" providerId="LiveId" clId="{B1085DD4-E740-46B2-8DE3-5FB59E55658E}" dt="2018-04-14T18:47:45.250" v="1415" actId="20577"/>
          <ac:spMkLst>
            <pc:docMk/>
            <pc:sldMk cId="1906358981" sldId="1138"/>
            <ac:spMk id="9" creationId="{CF13C1E8-5138-49F0-9FF5-A354D0641904}"/>
          </ac:spMkLst>
        </pc:spChg>
        <pc:spChg chg="add">
          <ac:chgData name="Doug Tyson" userId="8cc5704abe1e0291" providerId="LiveId" clId="{B1085DD4-E740-46B2-8DE3-5FB59E55658E}" dt="2018-04-14T18:47:45.250" v="1415" actId="20577"/>
          <ac:spMkLst>
            <pc:docMk/>
            <pc:sldMk cId="1906358981" sldId="1138"/>
            <ac:spMk id="10" creationId="{D8231B2E-CF22-475E-B2A9-E5F72FED0AB9}"/>
          </ac:spMkLst>
        </pc:spChg>
        <pc:spChg chg="del">
          <ac:chgData name="Doug Tyson" userId="8cc5704abe1e0291" providerId="LiveId" clId="{B1085DD4-E740-46B2-8DE3-5FB59E55658E}" dt="2018-04-14T18:47:14.269" v="1406" actId="478"/>
          <ac:spMkLst>
            <pc:docMk/>
            <pc:sldMk cId="1906358981" sldId="1138"/>
            <ac:spMk id="15" creationId="{7C355AD3-B15A-44DA-816E-118BBFC01ABC}"/>
          </ac:spMkLst>
        </pc:spChg>
        <pc:spChg chg="del">
          <ac:chgData name="Doug Tyson" userId="8cc5704abe1e0291" providerId="LiveId" clId="{B1085DD4-E740-46B2-8DE3-5FB59E55658E}" dt="2018-04-14T18:47:14.269" v="1406" actId="478"/>
          <ac:spMkLst>
            <pc:docMk/>
            <pc:sldMk cId="1906358981" sldId="1138"/>
            <ac:spMk id="16" creationId="{F57C25AF-53F2-4194-8BAB-5729A5542631}"/>
          </ac:spMkLst>
        </pc:spChg>
      </pc:sldChg>
      <pc:sldChg chg="add">
        <pc:chgData name="Doug Tyson" userId="8cc5704abe1e0291" providerId="LiveId" clId="{B1085DD4-E740-46B2-8DE3-5FB59E55658E}" dt="2018-04-14T18:37:39.085" v="1318" actId="20577"/>
        <pc:sldMkLst>
          <pc:docMk/>
          <pc:sldMk cId="821072043" sldId="1139"/>
        </pc:sldMkLst>
      </pc:sldChg>
      <pc:sldChg chg="modSp add">
        <pc:chgData name="Doug Tyson" userId="8cc5704abe1e0291" providerId="LiveId" clId="{B1085DD4-E740-46B2-8DE3-5FB59E55658E}" dt="2018-04-14T18:38:09.829" v="1326" actId="20577"/>
        <pc:sldMkLst>
          <pc:docMk/>
          <pc:sldMk cId="760348829" sldId="1140"/>
        </pc:sldMkLst>
        <pc:spChg chg="mod">
          <ac:chgData name="Doug Tyson" userId="8cc5704abe1e0291" providerId="LiveId" clId="{B1085DD4-E740-46B2-8DE3-5FB59E55658E}" dt="2018-04-14T18:38:09.829" v="1326" actId="20577"/>
          <ac:spMkLst>
            <pc:docMk/>
            <pc:sldMk cId="760348829" sldId="1140"/>
            <ac:spMk id="8" creationId="{0125F044-35C4-450D-8082-07305C6735D9}"/>
          </ac:spMkLst>
        </pc:spChg>
      </pc:sldChg>
      <pc:sldChg chg="add">
        <pc:chgData name="Doug Tyson" userId="8cc5704abe1e0291" providerId="LiveId" clId="{B1085DD4-E740-46B2-8DE3-5FB59E55658E}" dt="2018-04-14T18:37:55.088" v="1322" actId="20577"/>
        <pc:sldMkLst>
          <pc:docMk/>
          <pc:sldMk cId="2860686607" sldId="1141"/>
        </pc:sldMkLst>
      </pc:sldChg>
      <pc:sldChg chg="add">
        <pc:chgData name="Doug Tyson" userId="8cc5704abe1e0291" providerId="LiveId" clId="{B1085DD4-E740-46B2-8DE3-5FB59E55658E}" dt="2018-04-14T18:38:14.893" v="1327" actId="20577"/>
        <pc:sldMkLst>
          <pc:docMk/>
          <pc:sldMk cId="3226202095" sldId="1142"/>
        </pc:sldMkLst>
      </pc:sldChg>
      <pc:sldChg chg="add del">
        <pc:chgData name="Doug Tyson" userId="8cc5704abe1e0291" providerId="LiveId" clId="{B1085DD4-E740-46B2-8DE3-5FB59E55658E}" dt="2018-04-14T18:49:13.332" v="1420" actId="2696"/>
        <pc:sldMkLst>
          <pc:docMk/>
          <pc:sldMk cId="1231355040" sldId="1143"/>
        </pc:sldMkLst>
      </pc:sldChg>
      <pc:sldChg chg="add">
        <pc:chgData name="Doug Tyson" userId="8cc5704abe1e0291" providerId="LiveId" clId="{B1085DD4-E740-46B2-8DE3-5FB59E55658E}" dt="2018-04-14T18:38:31.722" v="1331" actId="20577"/>
        <pc:sldMkLst>
          <pc:docMk/>
          <pc:sldMk cId="2117185434" sldId="1144"/>
        </pc:sldMkLst>
      </pc:sldChg>
      <pc:sldChg chg="delSp add">
        <pc:chgData name="Doug Tyson" userId="8cc5704abe1e0291" providerId="LiveId" clId="{B1085DD4-E740-46B2-8DE3-5FB59E55658E}" dt="2018-04-14T18:39:10.789" v="1336" actId="478"/>
        <pc:sldMkLst>
          <pc:docMk/>
          <pc:sldMk cId="482288395" sldId="1145"/>
        </pc:sldMkLst>
        <pc:spChg chg="del">
          <ac:chgData name="Doug Tyson" userId="8cc5704abe1e0291" providerId="LiveId" clId="{B1085DD4-E740-46B2-8DE3-5FB59E55658E}" dt="2018-04-14T18:39:10.789" v="1336" actId="478"/>
          <ac:spMkLst>
            <pc:docMk/>
            <pc:sldMk cId="482288395" sldId="1145"/>
            <ac:spMk id="8" creationId="{A5EF9BF7-3331-43C8-8B76-D680DA575FAC}"/>
          </ac:spMkLst>
        </pc:spChg>
        <pc:picChg chg="del">
          <ac:chgData name="Doug Tyson" userId="8cc5704abe1e0291" providerId="LiveId" clId="{B1085DD4-E740-46B2-8DE3-5FB59E55658E}" dt="2018-04-14T18:39:10.789" v="1336" actId="478"/>
          <ac:picMkLst>
            <pc:docMk/>
            <pc:sldMk cId="482288395" sldId="1145"/>
            <ac:picMk id="9" creationId="{3FBDD3BC-3AE9-4A8C-8F13-D20DA92B10D6}"/>
          </ac:picMkLst>
        </pc:picChg>
      </pc:sldChg>
      <pc:sldChg chg="add">
        <pc:chgData name="Doug Tyson" userId="8cc5704abe1e0291" providerId="LiveId" clId="{B1085DD4-E740-46B2-8DE3-5FB59E55658E}" dt="2018-04-14T18:38:55.315" v="1334" actId="20577"/>
        <pc:sldMkLst>
          <pc:docMk/>
          <pc:sldMk cId="3635506851" sldId="1146"/>
        </pc:sldMkLst>
      </pc:sldChg>
      <pc:sldChg chg="modSp add">
        <pc:chgData name="Doug Tyson" userId="8cc5704abe1e0291" providerId="LiveId" clId="{B1085DD4-E740-46B2-8DE3-5FB59E55658E}" dt="2018-04-14T18:40:58.344" v="1362" actId="20577"/>
        <pc:sldMkLst>
          <pc:docMk/>
          <pc:sldMk cId="3721322948" sldId="1147"/>
        </pc:sldMkLst>
        <pc:spChg chg="mod">
          <ac:chgData name="Doug Tyson" userId="8cc5704abe1e0291" providerId="LiveId" clId="{B1085DD4-E740-46B2-8DE3-5FB59E55658E}" dt="2018-04-14T18:40:58.344" v="1362" actId="20577"/>
          <ac:spMkLst>
            <pc:docMk/>
            <pc:sldMk cId="3721322948" sldId="1147"/>
            <ac:spMk id="6" creationId="{4632FD21-0CE8-47AA-972E-0D070D9A0737}"/>
          </ac:spMkLst>
        </pc:spChg>
      </pc:sldChg>
      <pc:sldChg chg="modSp add">
        <pc:chgData name="Doug Tyson" userId="8cc5704abe1e0291" providerId="LiveId" clId="{B1085DD4-E740-46B2-8DE3-5FB59E55658E}" dt="2018-04-14T18:41:25.607" v="1366" actId="20577"/>
        <pc:sldMkLst>
          <pc:docMk/>
          <pc:sldMk cId="2246099859" sldId="1148"/>
        </pc:sldMkLst>
        <pc:spChg chg="mod">
          <ac:chgData name="Doug Tyson" userId="8cc5704abe1e0291" providerId="LiveId" clId="{B1085DD4-E740-46B2-8DE3-5FB59E55658E}" dt="2018-04-14T18:41:25.607" v="1366" actId="20577"/>
          <ac:spMkLst>
            <pc:docMk/>
            <pc:sldMk cId="2246099859" sldId="1148"/>
            <ac:spMk id="6" creationId="{4632FD21-0CE8-47AA-972E-0D070D9A0737}"/>
          </ac:spMkLst>
        </pc:spChg>
      </pc:sldChg>
      <pc:sldChg chg="modSp add">
        <pc:chgData name="Doug Tyson" userId="8cc5704abe1e0291" providerId="LiveId" clId="{B1085DD4-E740-46B2-8DE3-5FB59E55658E}" dt="2018-04-14T18:41:17.725" v="1365" actId="20577"/>
        <pc:sldMkLst>
          <pc:docMk/>
          <pc:sldMk cId="3438610998" sldId="1149"/>
        </pc:sldMkLst>
        <pc:spChg chg="mod">
          <ac:chgData name="Doug Tyson" userId="8cc5704abe1e0291" providerId="LiveId" clId="{B1085DD4-E740-46B2-8DE3-5FB59E55658E}" dt="2018-04-14T18:41:17.725" v="1365" actId="20577"/>
          <ac:spMkLst>
            <pc:docMk/>
            <pc:sldMk cId="3438610998" sldId="1149"/>
            <ac:spMk id="6" creationId="{4632FD21-0CE8-47AA-972E-0D070D9A0737}"/>
          </ac:spMkLst>
        </pc:spChg>
      </pc:sldChg>
      <pc:sldChg chg="modSp add">
        <pc:chgData name="Doug Tyson" userId="8cc5704abe1e0291" providerId="LiveId" clId="{B1085DD4-E740-46B2-8DE3-5FB59E55658E}" dt="2018-04-14T18:42:11.638" v="1376" actId="20577"/>
        <pc:sldMkLst>
          <pc:docMk/>
          <pc:sldMk cId="22748207" sldId="1150"/>
        </pc:sldMkLst>
        <pc:spChg chg="mod">
          <ac:chgData name="Doug Tyson" userId="8cc5704abe1e0291" providerId="LiveId" clId="{B1085DD4-E740-46B2-8DE3-5FB59E55658E}" dt="2018-04-14T18:42:11.638" v="1376" actId="20577"/>
          <ac:spMkLst>
            <pc:docMk/>
            <pc:sldMk cId="22748207" sldId="1150"/>
            <ac:spMk id="14" creationId="{9FBEBD35-0973-42C1-982F-993A085185F6}"/>
          </ac:spMkLst>
        </pc:spChg>
      </pc:sldChg>
      <pc:sldChg chg="add">
        <pc:chgData name="Doug Tyson" userId="8cc5704abe1e0291" providerId="LiveId" clId="{B1085DD4-E740-46B2-8DE3-5FB59E55658E}" dt="2018-04-14T18:41:41.461" v="1368" actId="20577"/>
        <pc:sldMkLst>
          <pc:docMk/>
          <pc:sldMk cId="1540644685" sldId="1151"/>
        </pc:sldMkLst>
      </pc:sldChg>
    </pc:docChg>
  </pc:docChgLst>
  <pc:docChgLst>
    <pc:chgData name="Doug Tyson" userId="8cc5704abe1e0291" providerId="LiveId" clId="{B5E3BB37-276E-4B27-9724-251A0E7BD7D4}"/>
    <pc:docChg chg="undo custSel addSld delSld modSld sldOrd">
      <pc:chgData name="Doug Tyson" userId="8cc5704abe1e0291" providerId="LiveId" clId="{B5E3BB37-276E-4B27-9724-251A0E7BD7D4}" dt="2018-04-14T21:50:16.427" v="1538" actId="20577"/>
      <pc:docMkLst>
        <pc:docMk/>
      </pc:docMkLst>
      <pc:sldChg chg="modSp">
        <pc:chgData name="Doug Tyson" userId="8cc5704abe1e0291" providerId="LiveId" clId="{B5E3BB37-276E-4B27-9724-251A0E7BD7D4}" dt="2018-04-14T20:07:22.564" v="12" actId="20577"/>
        <pc:sldMkLst>
          <pc:docMk/>
          <pc:sldMk cId="2805721985" sldId="259"/>
        </pc:sldMkLst>
        <pc:spChg chg="mod">
          <ac:chgData name="Doug Tyson" userId="8cc5704abe1e0291" providerId="LiveId" clId="{B5E3BB37-276E-4B27-9724-251A0E7BD7D4}" dt="2018-04-14T20:07:22.564" v="12" actId="20577"/>
          <ac:spMkLst>
            <pc:docMk/>
            <pc:sldMk cId="2805721985" sldId="259"/>
            <ac:spMk id="10" creationId="{99394964-F208-485A-BC0D-A9671CD9E89F}"/>
          </ac:spMkLst>
        </pc:spChg>
      </pc:sldChg>
      <pc:sldChg chg="addSp delSp modSp">
        <pc:chgData name="Doug Tyson" userId="8cc5704abe1e0291" providerId="LiveId" clId="{B5E3BB37-276E-4B27-9724-251A0E7BD7D4}" dt="2018-04-14T20:12:48.868" v="72" actId="1036"/>
        <pc:sldMkLst>
          <pc:docMk/>
          <pc:sldMk cId="2153773814" sldId="271"/>
        </pc:sldMkLst>
        <pc:spChg chg="add del mod">
          <ac:chgData name="Doug Tyson" userId="8cc5704abe1e0291" providerId="LiveId" clId="{B5E3BB37-276E-4B27-9724-251A0E7BD7D4}" dt="2018-04-14T20:12:45.102" v="70" actId="478"/>
          <ac:spMkLst>
            <pc:docMk/>
            <pc:sldMk cId="2153773814" sldId="271"/>
            <ac:spMk id="3" creationId="{987700D3-F631-4470-8290-D09C2FD6FC2C}"/>
          </ac:spMkLst>
        </pc:spChg>
        <pc:spChg chg="add mod">
          <ac:chgData name="Doug Tyson" userId="8cc5704abe1e0291" providerId="LiveId" clId="{B5E3BB37-276E-4B27-9724-251A0E7BD7D4}" dt="2018-04-14T20:12:48.868" v="72" actId="1036"/>
          <ac:spMkLst>
            <pc:docMk/>
            <pc:sldMk cId="2153773814" sldId="271"/>
            <ac:spMk id="6" creationId="{F2920F9A-F1EC-4F72-A709-A357DF2CE3A9}"/>
          </ac:spMkLst>
        </pc:spChg>
        <pc:spChg chg="del">
          <ac:chgData name="Doug Tyson" userId="8cc5704abe1e0291" providerId="LiveId" clId="{B5E3BB37-276E-4B27-9724-251A0E7BD7D4}" dt="2018-04-14T20:12:43.219" v="69" actId="478"/>
          <ac:spMkLst>
            <pc:docMk/>
            <pc:sldMk cId="2153773814" sldId="271"/>
            <ac:spMk id="8" creationId="{6F2E01DE-E17F-4DFC-A284-6D53B7F850C2}"/>
          </ac:spMkLst>
        </pc:spChg>
      </pc:sldChg>
      <pc:sldChg chg="modSp">
        <pc:chgData name="Doug Tyson" userId="8cc5704abe1e0291" providerId="LiveId" clId="{B5E3BB37-276E-4B27-9724-251A0E7BD7D4}" dt="2018-04-14T20:12:33.169" v="68" actId="20577"/>
        <pc:sldMkLst>
          <pc:docMk/>
          <pc:sldMk cId="1694738597" sldId="530"/>
        </pc:sldMkLst>
        <pc:spChg chg="mod">
          <ac:chgData name="Doug Tyson" userId="8cc5704abe1e0291" providerId="LiveId" clId="{B5E3BB37-276E-4B27-9724-251A0E7BD7D4}" dt="2018-04-14T20:08:07.451" v="25" actId="20577"/>
          <ac:spMkLst>
            <pc:docMk/>
            <pc:sldMk cId="1694738597" sldId="530"/>
            <ac:spMk id="2" creationId="{96DAC536-1A60-46BE-8E46-ABD60151719A}"/>
          </ac:spMkLst>
        </pc:spChg>
        <pc:spChg chg="mod">
          <ac:chgData name="Doug Tyson" userId="8cc5704abe1e0291" providerId="LiveId" clId="{B5E3BB37-276E-4B27-9724-251A0E7BD7D4}" dt="2018-04-14T20:12:33.169" v="68" actId="20577"/>
          <ac:spMkLst>
            <pc:docMk/>
            <pc:sldMk cId="1694738597" sldId="530"/>
            <ac:spMk id="3" creationId="{8F9AA134-3A60-4C43-A73E-B5EEEB5F8720}"/>
          </ac:spMkLst>
        </pc:spChg>
      </pc:sldChg>
      <pc:sldChg chg="addSp modSp">
        <pc:chgData name="Doug Tyson" userId="8cc5704abe1e0291" providerId="LiveId" clId="{B5E3BB37-276E-4B27-9724-251A0E7BD7D4}" dt="2018-04-14T20:18:01.494" v="111" actId="1076"/>
        <pc:sldMkLst>
          <pc:docMk/>
          <pc:sldMk cId="1576428422" sldId="966"/>
        </pc:sldMkLst>
        <pc:spChg chg="mod">
          <ac:chgData name="Doug Tyson" userId="8cc5704abe1e0291" providerId="LiveId" clId="{B5E3BB37-276E-4B27-9724-251A0E7BD7D4}" dt="2018-04-14T20:13:13.183" v="82" actId="20577"/>
          <ac:spMkLst>
            <pc:docMk/>
            <pc:sldMk cId="1576428422" sldId="966"/>
            <ac:spMk id="2" creationId="{860DE792-1FCA-41DC-9B89-A37150EE28E6}"/>
          </ac:spMkLst>
        </pc:spChg>
        <pc:spChg chg="mod">
          <ac:chgData name="Doug Tyson" userId="8cc5704abe1e0291" providerId="LiveId" clId="{B5E3BB37-276E-4B27-9724-251A0E7BD7D4}" dt="2018-04-14T20:13:53.836" v="91" actId="1076"/>
          <ac:spMkLst>
            <pc:docMk/>
            <pc:sldMk cId="1576428422" sldId="966"/>
            <ac:spMk id="4" creationId="{B269F2C1-7A59-474C-B4FB-558A58037DB6}"/>
          </ac:spMkLst>
        </pc:spChg>
        <pc:spChg chg="add mod">
          <ac:chgData name="Doug Tyson" userId="8cc5704abe1e0291" providerId="LiveId" clId="{B5E3BB37-276E-4B27-9724-251A0E7BD7D4}" dt="2018-04-14T20:18:01.494" v="111" actId="1076"/>
          <ac:spMkLst>
            <pc:docMk/>
            <pc:sldMk cId="1576428422" sldId="966"/>
            <ac:spMk id="5" creationId="{CC8ADAFE-1CAC-4D6B-A654-A24C1770D7C4}"/>
          </ac:spMkLst>
        </pc:spChg>
        <pc:picChg chg="add mod">
          <ac:chgData name="Doug Tyson" userId="8cc5704abe1e0291" providerId="LiveId" clId="{B5E3BB37-276E-4B27-9724-251A0E7BD7D4}" dt="2018-04-14T20:17:50.319" v="106" actId="1076"/>
          <ac:picMkLst>
            <pc:docMk/>
            <pc:sldMk cId="1576428422" sldId="966"/>
            <ac:picMk id="3" creationId="{6D90903B-F095-4330-993B-838CB5170348}"/>
          </ac:picMkLst>
        </pc:picChg>
      </pc:sldChg>
      <pc:sldChg chg="addSp delSp modSp">
        <pc:chgData name="Doug Tyson" userId="8cc5704abe1e0291" providerId="LiveId" clId="{B5E3BB37-276E-4B27-9724-251A0E7BD7D4}" dt="2018-04-14T21:41:19.065" v="1460" actId="179"/>
        <pc:sldMkLst>
          <pc:docMk/>
          <pc:sldMk cId="389083434" sldId="1077"/>
        </pc:sldMkLst>
        <pc:spChg chg="mod">
          <ac:chgData name="Doug Tyson" userId="8cc5704abe1e0291" providerId="LiveId" clId="{B5E3BB37-276E-4B27-9724-251A0E7BD7D4}" dt="2018-04-14T20:30:01.431" v="281" actId="20577"/>
          <ac:spMkLst>
            <pc:docMk/>
            <pc:sldMk cId="389083434" sldId="1077"/>
            <ac:spMk id="2" creationId="{860DE792-1FCA-41DC-9B89-A37150EE28E6}"/>
          </ac:spMkLst>
        </pc:spChg>
        <pc:spChg chg="del">
          <ac:chgData name="Doug Tyson" userId="8cc5704abe1e0291" providerId="LiveId" clId="{B5E3BB37-276E-4B27-9724-251A0E7BD7D4}" dt="2018-04-14T20:30:26.017" v="284" actId="478"/>
          <ac:spMkLst>
            <pc:docMk/>
            <pc:sldMk cId="389083434" sldId="1077"/>
            <ac:spMk id="4" creationId="{932EDDE7-42E9-4031-89C5-1CAA8F5B50B0}"/>
          </ac:spMkLst>
        </pc:spChg>
        <pc:spChg chg="mod">
          <ac:chgData name="Doug Tyson" userId="8cc5704abe1e0291" providerId="LiveId" clId="{B5E3BB37-276E-4B27-9724-251A0E7BD7D4}" dt="2018-04-14T21:41:19.065" v="1460" actId="179"/>
          <ac:spMkLst>
            <pc:docMk/>
            <pc:sldMk cId="389083434" sldId="1077"/>
            <ac:spMk id="12" creationId="{160C2FAA-3C44-4026-87BF-4DA42BE5650D}"/>
          </ac:spMkLst>
        </pc:spChg>
        <pc:grpChg chg="add">
          <ac:chgData name="Doug Tyson" userId="8cc5704abe1e0291" providerId="LiveId" clId="{B5E3BB37-276E-4B27-9724-251A0E7BD7D4}" dt="2018-04-14T21:40:59.922" v="1455" actId="179"/>
          <ac:grpSpMkLst>
            <pc:docMk/>
            <pc:sldMk cId="389083434" sldId="1077"/>
            <ac:grpSpMk id="6" creationId="{423CC5CF-EE95-499F-BB1E-79BABC7D6480}"/>
          </ac:grpSpMkLst>
        </pc:grpChg>
        <pc:picChg chg="del">
          <ac:chgData name="Doug Tyson" userId="8cc5704abe1e0291" providerId="LiveId" clId="{B5E3BB37-276E-4B27-9724-251A0E7BD7D4}" dt="2018-04-14T20:30:26.017" v="284" actId="478"/>
          <ac:picMkLst>
            <pc:docMk/>
            <pc:sldMk cId="389083434" sldId="1077"/>
            <ac:picMk id="3" creationId="{0973DFA2-16B7-4C08-83A0-D5BCD3A4CEFB}"/>
          </ac:picMkLst>
        </pc:picChg>
        <pc:picChg chg="add del mod">
          <ac:chgData name="Doug Tyson" userId="8cc5704abe1e0291" providerId="LiveId" clId="{B5E3BB37-276E-4B27-9724-251A0E7BD7D4}" dt="2018-04-14T21:40:59.509" v="1454" actId="478"/>
          <ac:picMkLst>
            <pc:docMk/>
            <pc:sldMk cId="389083434" sldId="1077"/>
            <ac:picMk id="5" creationId="{8F2B80AA-3031-4254-96E8-9BD29E5C771A}"/>
          </ac:picMkLst>
        </pc:picChg>
      </pc:sldChg>
      <pc:sldChg chg="addSp delSp modSp">
        <pc:chgData name="Doug Tyson" userId="8cc5704abe1e0291" providerId="LiveId" clId="{B5E3BB37-276E-4B27-9724-251A0E7BD7D4}" dt="2018-04-14T20:29:03.643" v="230" actId="14100"/>
        <pc:sldMkLst>
          <pc:docMk/>
          <pc:sldMk cId="329501309" sldId="1092"/>
        </pc:sldMkLst>
        <pc:spChg chg="mod">
          <ac:chgData name="Doug Tyson" userId="8cc5704abe1e0291" providerId="LiveId" clId="{B5E3BB37-276E-4B27-9724-251A0E7BD7D4}" dt="2018-04-14T20:24:16.617" v="180" actId="14100"/>
          <ac:spMkLst>
            <pc:docMk/>
            <pc:sldMk cId="329501309" sldId="1092"/>
            <ac:spMk id="2" creationId="{860DE792-1FCA-41DC-9B89-A37150EE28E6}"/>
          </ac:spMkLst>
        </pc:spChg>
        <pc:spChg chg="mod">
          <ac:chgData name="Doug Tyson" userId="8cc5704abe1e0291" providerId="LiveId" clId="{B5E3BB37-276E-4B27-9724-251A0E7BD7D4}" dt="2018-04-14T20:29:03.643" v="230" actId="14100"/>
          <ac:spMkLst>
            <pc:docMk/>
            <pc:sldMk cId="329501309" sldId="1092"/>
            <ac:spMk id="7" creationId="{3A21CDD0-A501-46ED-A226-E9C837EC3B59}"/>
          </ac:spMkLst>
        </pc:spChg>
        <pc:grpChg chg="add">
          <ac:chgData name="Doug Tyson" userId="8cc5704abe1e0291" providerId="LiveId" clId="{B5E3BB37-276E-4B27-9724-251A0E7BD7D4}" dt="2018-04-14T20:24:46.521" v="182" actId="14100"/>
          <ac:grpSpMkLst>
            <pc:docMk/>
            <pc:sldMk cId="329501309" sldId="1092"/>
            <ac:grpSpMk id="4" creationId="{EE3AB782-F170-443D-BDCC-2A1FF95B4903}"/>
          </ac:grpSpMkLst>
        </pc:grpChg>
        <pc:picChg chg="del">
          <ac:chgData name="Doug Tyson" userId="8cc5704abe1e0291" providerId="LiveId" clId="{B5E3BB37-276E-4B27-9724-251A0E7BD7D4}" dt="2018-04-14T20:24:46.118" v="181" actId="478"/>
          <ac:picMkLst>
            <pc:docMk/>
            <pc:sldMk cId="329501309" sldId="1092"/>
            <ac:picMk id="5" creationId="{852E9D20-C9D4-4E4D-AA23-A47D77F85CAB}"/>
          </ac:picMkLst>
        </pc:picChg>
      </pc:sldChg>
      <pc:sldChg chg="del">
        <pc:chgData name="Doug Tyson" userId="8cc5704abe1e0291" providerId="LiveId" clId="{B5E3BB37-276E-4B27-9724-251A0E7BD7D4}" dt="2018-04-14T20:29:50.045" v="278" actId="2696"/>
        <pc:sldMkLst>
          <pc:docMk/>
          <pc:sldMk cId="2597408297" sldId="1120"/>
        </pc:sldMkLst>
      </pc:sldChg>
      <pc:sldChg chg="del">
        <pc:chgData name="Doug Tyson" userId="8cc5704abe1e0291" providerId="LiveId" clId="{B5E3BB37-276E-4B27-9724-251A0E7BD7D4}" dt="2018-04-14T20:29:49.218" v="270" actId="2696"/>
        <pc:sldMkLst>
          <pc:docMk/>
          <pc:sldMk cId="1581203996" sldId="1123"/>
        </pc:sldMkLst>
      </pc:sldChg>
      <pc:sldChg chg="del">
        <pc:chgData name="Doug Tyson" userId="8cc5704abe1e0291" providerId="LiveId" clId="{B5E3BB37-276E-4B27-9724-251A0E7BD7D4}" dt="2018-04-14T20:29:49.300" v="271" actId="2696"/>
        <pc:sldMkLst>
          <pc:docMk/>
          <pc:sldMk cId="2690863780" sldId="1124"/>
        </pc:sldMkLst>
      </pc:sldChg>
      <pc:sldChg chg="del">
        <pc:chgData name="Doug Tyson" userId="8cc5704abe1e0291" providerId="LiveId" clId="{B5E3BB37-276E-4B27-9724-251A0E7BD7D4}" dt="2018-04-14T20:29:49.461" v="273" actId="2696"/>
        <pc:sldMkLst>
          <pc:docMk/>
          <pc:sldMk cId="881369523" sldId="1125"/>
        </pc:sldMkLst>
      </pc:sldChg>
      <pc:sldChg chg="del">
        <pc:chgData name="Doug Tyson" userId="8cc5704abe1e0291" providerId="LiveId" clId="{B5E3BB37-276E-4B27-9724-251A0E7BD7D4}" dt="2018-04-14T20:29:49.033" v="268" actId="2696"/>
        <pc:sldMkLst>
          <pc:docMk/>
          <pc:sldMk cId="954550696" sldId="1127"/>
        </pc:sldMkLst>
      </pc:sldChg>
      <pc:sldChg chg="del">
        <pc:chgData name="Doug Tyson" userId="8cc5704abe1e0291" providerId="LiveId" clId="{B5E3BB37-276E-4B27-9724-251A0E7BD7D4}" dt="2018-04-14T20:29:49.118" v="269" actId="2696"/>
        <pc:sldMkLst>
          <pc:docMk/>
          <pc:sldMk cId="163203419" sldId="1128"/>
        </pc:sldMkLst>
      </pc:sldChg>
      <pc:sldChg chg="del">
        <pc:chgData name="Doug Tyson" userId="8cc5704abe1e0291" providerId="LiveId" clId="{B5E3BB37-276E-4B27-9724-251A0E7BD7D4}" dt="2018-04-14T20:29:49.381" v="272" actId="2696"/>
        <pc:sldMkLst>
          <pc:docMk/>
          <pc:sldMk cId="1296763971" sldId="1129"/>
        </pc:sldMkLst>
      </pc:sldChg>
      <pc:sldChg chg="del">
        <pc:chgData name="Doug Tyson" userId="8cc5704abe1e0291" providerId="LiveId" clId="{B5E3BB37-276E-4B27-9724-251A0E7BD7D4}" dt="2018-04-14T20:29:49.768" v="276" actId="2696"/>
        <pc:sldMkLst>
          <pc:docMk/>
          <pc:sldMk cId="1796176919" sldId="1130"/>
        </pc:sldMkLst>
      </pc:sldChg>
      <pc:sldChg chg="del">
        <pc:chgData name="Doug Tyson" userId="8cc5704abe1e0291" providerId="LiveId" clId="{B5E3BB37-276E-4B27-9724-251A0E7BD7D4}" dt="2018-04-14T20:29:49.642" v="275" actId="2696"/>
        <pc:sldMkLst>
          <pc:docMk/>
          <pc:sldMk cId="2799845145" sldId="1131"/>
        </pc:sldMkLst>
      </pc:sldChg>
      <pc:sldChg chg="addSp delSp modSp">
        <pc:chgData name="Doug Tyson" userId="8cc5704abe1e0291" providerId="LiveId" clId="{B5E3BB37-276E-4B27-9724-251A0E7BD7D4}" dt="2018-04-14T21:42:41.473" v="1473" actId="478"/>
        <pc:sldMkLst>
          <pc:docMk/>
          <pc:sldMk cId="3197011784" sldId="1132"/>
        </pc:sldMkLst>
        <pc:spChg chg="mod">
          <ac:chgData name="Doug Tyson" userId="8cc5704abe1e0291" providerId="LiveId" clId="{B5E3BB37-276E-4B27-9724-251A0E7BD7D4}" dt="2018-04-14T20:50:01.991" v="608" actId="20577"/>
          <ac:spMkLst>
            <pc:docMk/>
            <pc:sldMk cId="3197011784" sldId="1132"/>
            <ac:spMk id="2" creationId="{860DE792-1FCA-41DC-9B89-A37150EE28E6}"/>
          </ac:spMkLst>
        </pc:spChg>
        <pc:spChg chg="add mod">
          <ac:chgData name="Doug Tyson" userId="8cc5704abe1e0291" providerId="LiveId" clId="{B5E3BB37-276E-4B27-9724-251A0E7BD7D4}" dt="2018-04-14T20:55:30.339" v="658" actId="164"/>
          <ac:spMkLst>
            <pc:docMk/>
            <pc:sldMk cId="3197011784" sldId="1132"/>
            <ac:spMk id="4" creationId="{6C7A36AC-100C-405C-AA6E-25D506935FF3}"/>
          </ac:spMkLst>
        </pc:spChg>
        <pc:spChg chg="del">
          <ac:chgData name="Doug Tyson" userId="8cc5704abe1e0291" providerId="LiveId" clId="{B5E3BB37-276E-4B27-9724-251A0E7BD7D4}" dt="2018-04-14T20:50:52.196" v="618" actId="478"/>
          <ac:spMkLst>
            <pc:docMk/>
            <pc:sldMk cId="3197011784" sldId="1132"/>
            <ac:spMk id="5" creationId="{2675836A-9426-4564-B28A-0F4B3904F06A}"/>
          </ac:spMkLst>
        </pc:spChg>
        <pc:spChg chg="add del mod">
          <ac:chgData name="Doug Tyson" userId="8cc5704abe1e0291" providerId="LiveId" clId="{B5E3BB37-276E-4B27-9724-251A0E7BD7D4}" dt="2018-04-14T21:42:38.006" v="1472" actId="478"/>
          <ac:spMkLst>
            <pc:docMk/>
            <pc:sldMk cId="3197011784" sldId="1132"/>
            <ac:spMk id="9" creationId="{E0137C43-572B-4932-A5DC-3FF14F1A8B19}"/>
          </ac:spMkLst>
        </pc:spChg>
        <pc:spChg chg="mod">
          <ac:chgData name="Doug Tyson" userId="8cc5704abe1e0291" providerId="LiveId" clId="{B5E3BB37-276E-4B27-9724-251A0E7BD7D4}" dt="2018-04-14T20:54:56.743" v="651" actId="20577"/>
          <ac:spMkLst>
            <pc:docMk/>
            <pc:sldMk cId="3197011784" sldId="1132"/>
            <ac:spMk id="12" creationId="{160C2FAA-3C44-4026-87BF-4DA42BE5650D}"/>
          </ac:spMkLst>
        </pc:spChg>
        <pc:grpChg chg="add mod">
          <ac:chgData name="Doug Tyson" userId="8cc5704abe1e0291" providerId="LiveId" clId="{B5E3BB37-276E-4B27-9724-251A0E7BD7D4}" dt="2018-04-14T20:55:30.339" v="658" actId="164"/>
          <ac:grpSpMkLst>
            <pc:docMk/>
            <pc:sldMk cId="3197011784" sldId="1132"/>
            <ac:grpSpMk id="6" creationId="{DCCA5485-8771-4AC4-AFCB-0003B678E210}"/>
          </ac:grpSpMkLst>
        </pc:grpChg>
        <pc:picChg chg="add mod">
          <ac:chgData name="Doug Tyson" userId="8cc5704abe1e0291" providerId="LiveId" clId="{B5E3BB37-276E-4B27-9724-251A0E7BD7D4}" dt="2018-04-14T20:55:30.339" v="658" actId="164"/>
          <ac:picMkLst>
            <pc:docMk/>
            <pc:sldMk cId="3197011784" sldId="1132"/>
            <ac:picMk id="3" creationId="{340D4DC7-3C02-463F-A9B7-3C4341EE4446}"/>
          </ac:picMkLst>
        </pc:picChg>
        <pc:picChg chg="del">
          <ac:chgData name="Doug Tyson" userId="8cc5704abe1e0291" providerId="LiveId" clId="{B5E3BB37-276E-4B27-9724-251A0E7BD7D4}" dt="2018-04-14T20:50:48.651" v="617" actId="478"/>
          <ac:picMkLst>
            <pc:docMk/>
            <pc:sldMk cId="3197011784" sldId="1132"/>
            <ac:picMk id="7" creationId="{30C12174-A07B-48D9-B719-D4550D5A46BE}"/>
          </ac:picMkLst>
        </pc:picChg>
        <pc:picChg chg="add del mod">
          <ac:chgData name="Doug Tyson" userId="8cc5704abe1e0291" providerId="LiveId" clId="{B5E3BB37-276E-4B27-9724-251A0E7BD7D4}" dt="2018-04-14T21:42:41.473" v="1473" actId="478"/>
          <ac:picMkLst>
            <pc:docMk/>
            <pc:sldMk cId="3197011784" sldId="1132"/>
            <ac:picMk id="8" creationId="{2ECB9A36-96F3-4A84-9E9B-9A9ADF95734D}"/>
          </ac:picMkLst>
        </pc:picChg>
      </pc:sldChg>
      <pc:sldChg chg="modSp del">
        <pc:chgData name="Doug Tyson" userId="8cc5704abe1e0291" providerId="LiveId" clId="{B5E3BB37-276E-4B27-9724-251A0E7BD7D4}" dt="2018-04-14T21:06:50.748" v="874" actId="2696"/>
        <pc:sldMkLst>
          <pc:docMk/>
          <pc:sldMk cId="2413979869" sldId="1135"/>
        </pc:sldMkLst>
        <pc:spChg chg="mod">
          <ac:chgData name="Doug Tyson" userId="8cc5704abe1e0291" providerId="LiveId" clId="{B5E3BB37-276E-4B27-9724-251A0E7BD7D4}" dt="2018-04-14T20:50:14.810" v="612" actId="2696"/>
          <ac:spMkLst>
            <pc:docMk/>
            <pc:sldMk cId="2413979869" sldId="1135"/>
            <ac:spMk id="2" creationId="{860DE792-1FCA-41DC-9B89-A37150EE28E6}"/>
          </ac:spMkLst>
        </pc:spChg>
      </pc:sldChg>
      <pc:sldChg chg="modSp del">
        <pc:chgData name="Doug Tyson" userId="8cc5704abe1e0291" providerId="LiveId" clId="{B5E3BB37-276E-4B27-9724-251A0E7BD7D4}" dt="2018-04-14T20:18:04.252" v="112" actId="2696"/>
        <pc:sldMkLst>
          <pc:docMk/>
          <pc:sldMk cId="3341735632" sldId="1136"/>
        </pc:sldMkLst>
        <pc:spChg chg="mod">
          <ac:chgData name="Doug Tyson" userId="8cc5704abe1e0291" providerId="LiveId" clId="{B5E3BB37-276E-4B27-9724-251A0E7BD7D4}" dt="2018-04-14T20:17:41.451" v="103" actId="20577"/>
          <ac:spMkLst>
            <pc:docMk/>
            <pc:sldMk cId="3341735632" sldId="1136"/>
            <ac:spMk id="5" creationId="{B3E34D7B-4316-4794-87B7-7A002EDD8981}"/>
          </ac:spMkLst>
        </pc:spChg>
      </pc:sldChg>
      <pc:sldChg chg="del">
        <pc:chgData name="Doug Tyson" userId="8cc5704abe1e0291" providerId="LiveId" clId="{B5E3BB37-276E-4B27-9724-251A0E7BD7D4}" dt="2018-04-14T20:18:04.352" v="113" actId="2696"/>
        <pc:sldMkLst>
          <pc:docMk/>
          <pc:sldMk cId="3912129812" sldId="1137"/>
        </pc:sldMkLst>
      </pc:sldChg>
      <pc:sldChg chg="del">
        <pc:chgData name="Doug Tyson" userId="8cc5704abe1e0291" providerId="LiveId" clId="{B5E3BB37-276E-4B27-9724-251A0E7BD7D4}" dt="2018-04-14T20:29:49.545" v="274" actId="2696"/>
        <pc:sldMkLst>
          <pc:docMk/>
          <pc:sldMk cId="1906358981" sldId="1138"/>
        </pc:sldMkLst>
      </pc:sldChg>
      <pc:sldChg chg="del">
        <pc:chgData name="Doug Tyson" userId="8cc5704abe1e0291" providerId="LiveId" clId="{B5E3BB37-276E-4B27-9724-251A0E7BD7D4}" dt="2018-04-14T20:29:49.885" v="277" actId="2696"/>
        <pc:sldMkLst>
          <pc:docMk/>
          <pc:sldMk cId="821072043" sldId="1139"/>
        </pc:sldMkLst>
      </pc:sldChg>
      <pc:sldChg chg="del">
        <pc:chgData name="Doug Tyson" userId="8cc5704abe1e0291" providerId="LiveId" clId="{B5E3BB37-276E-4B27-9724-251A0E7BD7D4}" dt="2018-04-14T20:29:50.265" v="279" actId="2696"/>
        <pc:sldMkLst>
          <pc:docMk/>
          <pc:sldMk cId="760348829" sldId="1140"/>
        </pc:sldMkLst>
      </pc:sldChg>
      <pc:sldChg chg="del">
        <pc:chgData name="Doug Tyson" userId="8cc5704abe1e0291" providerId="LiveId" clId="{B5E3BB37-276E-4B27-9724-251A0E7BD7D4}" dt="2018-04-14T20:29:50.582" v="280" actId="2696"/>
        <pc:sldMkLst>
          <pc:docMk/>
          <pc:sldMk cId="2860686607" sldId="1141"/>
        </pc:sldMkLst>
      </pc:sldChg>
      <pc:sldChg chg="del">
        <pc:chgData name="Doug Tyson" userId="8cc5704abe1e0291" providerId="LiveId" clId="{B5E3BB37-276E-4B27-9724-251A0E7BD7D4}" dt="2018-04-14T20:31:25.563" v="308" actId="2696"/>
        <pc:sldMkLst>
          <pc:docMk/>
          <pc:sldMk cId="3226202095" sldId="1142"/>
        </pc:sldMkLst>
      </pc:sldChg>
      <pc:sldChg chg="del">
        <pc:chgData name="Doug Tyson" userId="8cc5704abe1e0291" providerId="LiveId" clId="{B5E3BB37-276E-4B27-9724-251A0E7BD7D4}" dt="2018-04-14T20:36:26.109" v="450" actId="2696"/>
        <pc:sldMkLst>
          <pc:docMk/>
          <pc:sldMk cId="1231355040" sldId="1143"/>
        </pc:sldMkLst>
      </pc:sldChg>
      <pc:sldChg chg="del">
        <pc:chgData name="Doug Tyson" userId="8cc5704abe1e0291" providerId="LiveId" clId="{B5E3BB37-276E-4B27-9724-251A0E7BD7D4}" dt="2018-04-14T20:36:26.540" v="451" actId="2696"/>
        <pc:sldMkLst>
          <pc:docMk/>
          <pc:sldMk cId="2117185434" sldId="1144"/>
        </pc:sldMkLst>
      </pc:sldChg>
      <pc:sldChg chg="addSp delSp modSp">
        <pc:chgData name="Doug Tyson" userId="8cc5704abe1e0291" providerId="LiveId" clId="{B5E3BB37-276E-4B27-9724-251A0E7BD7D4}" dt="2018-04-14T21:42:04.006" v="1470" actId="478"/>
        <pc:sldMkLst>
          <pc:docMk/>
          <pc:sldMk cId="482288395" sldId="1145"/>
        </pc:sldMkLst>
        <pc:spChg chg="mod">
          <ac:chgData name="Doug Tyson" userId="8cc5704abe1e0291" providerId="LiveId" clId="{B5E3BB37-276E-4B27-9724-251A0E7BD7D4}" dt="2018-04-14T20:36:51.023" v="457" actId="14100"/>
          <ac:spMkLst>
            <pc:docMk/>
            <pc:sldMk cId="482288395" sldId="1145"/>
            <ac:spMk id="2" creationId="{860DE792-1FCA-41DC-9B89-A37150EE28E6}"/>
          </ac:spMkLst>
        </pc:spChg>
        <pc:spChg chg="mod">
          <ac:chgData name="Doug Tyson" userId="8cc5704abe1e0291" providerId="LiveId" clId="{B5E3BB37-276E-4B27-9724-251A0E7BD7D4}" dt="2018-04-14T20:37:32.408" v="465" actId="14100"/>
          <ac:spMkLst>
            <pc:docMk/>
            <pc:sldMk cId="482288395" sldId="1145"/>
            <ac:spMk id="4" creationId="{6200D15D-FDCB-4060-B24D-7C93A51CEEE1}"/>
          </ac:spMkLst>
        </pc:spChg>
        <pc:spChg chg="add del mod">
          <ac:chgData name="Doug Tyson" userId="8cc5704abe1e0291" providerId="LiveId" clId="{B5E3BB37-276E-4B27-9724-251A0E7BD7D4}" dt="2018-04-14T21:41:56.116" v="1468" actId="478"/>
          <ac:spMkLst>
            <pc:docMk/>
            <pc:sldMk cId="482288395" sldId="1145"/>
            <ac:spMk id="9" creationId="{FB6C72D5-EE0C-42B3-91C2-F8A06D9CAF1E}"/>
          </ac:spMkLst>
        </pc:spChg>
        <pc:spChg chg="add del mod">
          <ac:chgData name="Doug Tyson" userId="8cc5704abe1e0291" providerId="LiveId" clId="{B5E3BB37-276E-4B27-9724-251A0E7BD7D4}" dt="2018-04-14T21:41:56.116" v="1468" actId="478"/>
          <ac:spMkLst>
            <pc:docMk/>
            <pc:sldMk cId="482288395" sldId="1145"/>
            <ac:spMk id="10" creationId="{E71CB8FA-0D1E-47B0-82AB-9D220AA95989}"/>
          </ac:spMkLst>
        </pc:spChg>
        <pc:spChg chg="add del mod">
          <ac:chgData name="Doug Tyson" userId="8cc5704abe1e0291" providerId="LiveId" clId="{B5E3BB37-276E-4B27-9724-251A0E7BD7D4}" dt="2018-04-14T21:41:56.116" v="1468" actId="478"/>
          <ac:spMkLst>
            <pc:docMk/>
            <pc:sldMk cId="482288395" sldId="1145"/>
            <ac:spMk id="13" creationId="{1DC32ECC-FCB8-40C7-8C25-04E5F25DEDC5}"/>
          </ac:spMkLst>
        </pc:spChg>
        <pc:grpChg chg="add del mod">
          <ac:chgData name="Doug Tyson" userId="8cc5704abe1e0291" providerId="LiveId" clId="{B5E3BB37-276E-4B27-9724-251A0E7BD7D4}" dt="2018-04-14T21:42:04.006" v="1470" actId="478"/>
          <ac:grpSpMkLst>
            <pc:docMk/>
            <pc:sldMk cId="482288395" sldId="1145"/>
            <ac:grpSpMk id="8" creationId="{71A0B49B-D759-4FA1-8679-579A8F22EDD3}"/>
          </ac:grpSpMkLst>
        </pc:grpChg>
        <pc:picChg chg="add mod">
          <ac:chgData name="Doug Tyson" userId="8cc5704abe1e0291" providerId="LiveId" clId="{B5E3BB37-276E-4B27-9724-251A0E7BD7D4}" dt="2018-04-14T20:43:12.011" v="481" actId="164"/>
          <ac:picMkLst>
            <pc:docMk/>
            <pc:sldMk cId="482288395" sldId="1145"/>
            <ac:picMk id="3" creationId="{B6DECD67-C450-4C5B-8600-96EE10284233}"/>
          </ac:picMkLst>
        </pc:picChg>
        <pc:picChg chg="add del mod">
          <ac:chgData name="Doug Tyson" userId="8cc5704abe1e0291" providerId="LiveId" clId="{B5E3BB37-276E-4B27-9724-251A0E7BD7D4}" dt="2018-04-14T20:42:14.020" v="471" actId="478"/>
          <ac:picMkLst>
            <pc:docMk/>
            <pc:sldMk cId="482288395" sldId="1145"/>
            <ac:picMk id="5" creationId="{44837C91-5320-4574-AD71-FE71447A7E2B}"/>
          </ac:picMkLst>
        </pc:picChg>
        <pc:picChg chg="add del mod">
          <ac:chgData name="Doug Tyson" userId="8cc5704abe1e0291" providerId="LiveId" clId="{B5E3BB37-276E-4B27-9724-251A0E7BD7D4}" dt="2018-04-14T20:42:47.835" v="474" actId="478"/>
          <ac:picMkLst>
            <pc:docMk/>
            <pc:sldMk cId="482288395" sldId="1145"/>
            <ac:picMk id="6" creationId="{F6883C2E-D344-470F-9798-62B942E7166D}"/>
          </ac:picMkLst>
        </pc:picChg>
        <pc:picChg chg="add mod">
          <ac:chgData name="Doug Tyson" userId="8cc5704abe1e0291" providerId="LiveId" clId="{B5E3BB37-276E-4B27-9724-251A0E7BD7D4}" dt="2018-04-14T20:43:12.011" v="481" actId="164"/>
          <ac:picMkLst>
            <pc:docMk/>
            <pc:sldMk cId="482288395" sldId="1145"/>
            <ac:picMk id="7" creationId="{F83903EE-AE56-41A0-929E-9A04DD5920D0}"/>
          </ac:picMkLst>
        </pc:picChg>
        <pc:cxnChg chg="add del mod">
          <ac:chgData name="Doug Tyson" userId="8cc5704abe1e0291" providerId="LiveId" clId="{B5E3BB37-276E-4B27-9724-251A0E7BD7D4}" dt="2018-04-14T21:41:56.116" v="1468" actId="478"/>
          <ac:cxnSpMkLst>
            <pc:docMk/>
            <pc:sldMk cId="482288395" sldId="1145"/>
            <ac:cxnSpMk id="12" creationId="{EB24209E-CDA8-45E7-87D3-C46FB18DD1EC}"/>
          </ac:cxnSpMkLst>
        </pc:cxnChg>
        <pc:cxnChg chg="add del mod">
          <ac:chgData name="Doug Tyson" userId="8cc5704abe1e0291" providerId="LiveId" clId="{B5E3BB37-276E-4B27-9724-251A0E7BD7D4}" dt="2018-04-14T21:41:56.116" v="1468" actId="478"/>
          <ac:cxnSpMkLst>
            <pc:docMk/>
            <pc:sldMk cId="482288395" sldId="1145"/>
            <ac:cxnSpMk id="17" creationId="{BBC185C7-6AC1-4A9C-9A58-82F37F7A6ACD}"/>
          </ac:cxnSpMkLst>
        </pc:cxnChg>
      </pc:sldChg>
      <pc:sldChg chg="delSp del">
        <pc:chgData name="Doug Tyson" userId="8cc5704abe1e0291" providerId="LiveId" clId="{B5E3BB37-276E-4B27-9724-251A0E7BD7D4}" dt="2018-04-14T20:49:56.721" v="607" actId="2696"/>
        <pc:sldMkLst>
          <pc:docMk/>
          <pc:sldMk cId="3635506851" sldId="1146"/>
        </pc:sldMkLst>
        <pc:spChg chg="del">
          <ac:chgData name="Doug Tyson" userId="8cc5704abe1e0291" providerId="LiveId" clId="{B5E3BB37-276E-4B27-9724-251A0E7BD7D4}" dt="2018-04-14T20:46:59.641" v="528" actId="478"/>
          <ac:spMkLst>
            <pc:docMk/>
            <pc:sldMk cId="3635506851" sldId="1146"/>
            <ac:spMk id="4" creationId="{6200D15D-FDCB-4060-B24D-7C93A51CEEE1}"/>
          </ac:spMkLst>
        </pc:spChg>
        <pc:spChg chg="del">
          <ac:chgData name="Doug Tyson" userId="8cc5704abe1e0291" providerId="LiveId" clId="{B5E3BB37-276E-4B27-9724-251A0E7BD7D4}" dt="2018-04-14T20:46:59.641" v="528" actId="478"/>
          <ac:spMkLst>
            <pc:docMk/>
            <pc:sldMk cId="3635506851" sldId="1146"/>
            <ac:spMk id="8" creationId="{A5EF9BF7-3331-43C8-8B76-D680DA575FAC}"/>
          </ac:spMkLst>
        </pc:spChg>
        <pc:picChg chg="del">
          <ac:chgData name="Doug Tyson" userId="8cc5704abe1e0291" providerId="LiveId" clId="{B5E3BB37-276E-4B27-9724-251A0E7BD7D4}" dt="2018-04-14T20:46:59.641" v="528" actId="478"/>
          <ac:picMkLst>
            <pc:docMk/>
            <pc:sldMk cId="3635506851" sldId="1146"/>
            <ac:picMk id="9" creationId="{3FBDD3BC-3AE9-4A8C-8F13-D20DA92B10D6}"/>
          </ac:picMkLst>
        </pc:picChg>
      </pc:sldChg>
      <pc:sldChg chg="modSp del">
        <pc:chgData name="Doug Tyson" userId="8cc5704abe1e0291" providerId="LiveId" clId="{B5E3BB37-276E-4B27-9724-251A0E7BD7D4}" dt="2018-04-14T21:06:50.577" v="873" actId="2696"/>
        <pc:sldMkLst>
          <pc:docMk/>
          <pc:sldMk cId="3721322948" sldId="1147"/>
        </pc:sldMkLst>
        <pc:spChg chg="mod">
          <ac:chgData name="Doug Tyson" userId="8cc5704abe1e0291" providerId="LiveId" clId="{B5E3BB37-276E-4B27-9724-251A0E7BD7D4}" dt="2018-04-14T20:50:11.734" v="611" actId="2696"/>
          <ac:spMkLst>
            <pc:docMk/>
            <pc:sldMk cId="3721322948" sldId="1147"/>
            <ac:spMk id="2" creationId="{860DE792-1FCA-41DC-9B89-A37150EE28E6}"/>
          </ac:spMkLst>
        </pc:spChg>
        <pc:spChg chg="mod">
          <ac:chgData name="Doug Tyson" userId="8cc5704abe1e0291" providerId="LiveId" clId="{B5E3BB37-276E-4B27-9724-251A0E7BD7D4}" dt="2018-04-14T21:02:19.550" v="795" actId="1076"/>
          <ac:spMkLst>
            <pc:docMk/>
            <pc:sldMk cId="3721322948" sldId="1147"/>
            <ac:spMk id="6" creationId="{4632FD21-0CE8-47AA-972E-0D070D9A0737}"/>
          </ac:spMkLst>
        </pc:spChg>
      </pc:sldChg>
      <pc:sldChg chg="addSp delSp modSp del">
        <pc:chgData name="Doug Tyson" userId="8cc5704abe1e0291" providerId="LiveId" clId="{B5E3BB37-276E-4B27-9724-251A0E7BD7D4}" dt="2018-04-14T21:06:50.219" v="871" actId="2696"/>
        <pc:sldMkLst>
          <pc:docMk/>
          <pc:sldMk cId="2246099859" sldId="1148"/>
        </pc:sldMkLst>
        <pc:spChg chg="mod">
          <ac:chgData name="Doug Tyson" userId="8cc5704abe1e0291" providerId="LiveId" clId="{B5E3BB37-276E-4B27-9724-251A0E7BD7D4}" dt="2018-04-14T20:50:05.036" v="609" actId="2696"/>
          <ac:spMkLst>
            <pc:docMk/>
            <pc:sldMk cId="2246099859" sldId="1148"/>
            <ac:spMk id="2" creationId="{860DE792-1FCA-41DC-9B89-A37150EE28E6}"/>
          </ac:spMkLst>
        </pc:spChg>
        <pc:spChg chg="add del">
          <ac:chgData name="Doug Tyson" userId="8cc5704abe1e0291" providerId="LiveId" clId="{B5E3BB37-276E-4B27-9724-251A0E7BD7D4}" dt="2018-04-14T20:57:49.580" v="681" actId="2696"/>
          <ac:spMkLst>
            <pc:docMk/>
            <pc:sldMk cId="2246099859" sldId="1148"/>
            <ac:spMk id="3" creationId="{D272B190-5CC7-4EE2-9C2F-3CA17062937C}"/>
          </ac:spMkLst>
        </pc:spChg>
        <pc:spChg chg="mod">
          <ac:chgData name="Doug Tyson" userId="8cc5704abe1e0291" providerId="LiveId" clId="{B5E3BB37-276E-4B27-9724-251A0E7BD7D4}" dt="2018-04-14T20:58:18.651" v="704" actId="20577"/>
          <ac:spMkLst>
            <pc:docMk/>
            <pc:sldMk cId="2246099859" sldId="1148"/>
            <ac:spMk id="6" creationId="{4632FD21-0CE8-47AA-972E-0D070D9A0737}"/>
          </ac:spMkLst>
        </pc:spChg>
      </pc:sldChg>
      <pc:sldChg chg="modSp del">
        <pc:chgData name="Doug Tyson" userId="8cc5704abe1e0291" providerId="LiveId" clId="{B5E3BB37-276E-4B27-9724-251A0E7BD7D4}" dt="2018-04-14T21:06:50.390" v="872" actId="2696"/>
        <pc:sldMkLst>
          <pc:docMk/>
          <pc:sldMk cId="3438610998" sldId="1149"/>
        </pc:sldMkLst>
        <pc:spChg chg="mod">
          <ac:chgData name="Doug Tyson" userId="8cc5704abe1e0291" providerId="LiveId" clId="{B5E3BB37-276E-4B27-9724-251A0E7BD7D4}" dt="2018-04-14T20:50:09.001" v="610" actId="2696"/>
          <ac:spMkLst>
            <pc:docMk/>
            <pc:sldMk cId="3438610998" sldId="1149"/>
            <ac:spMk id="2" creationId="{860DE792-1FCA-41DC-9B89-A37150EE28E6}"/>
          </ac:spMkLst>
        </pc:spChg>
      </pc:sldChg>
      <pc:sldChg chg="del">
        <pc:chgData name="Doug Tyson" userId="8cc5704abe1e0291" providerId="LiveId" clId="{B5E3BB37-276E-4B27-9724-251A0E7BD7D4}" dt="2018-04-14T21:06:50.937" v="875" actId="2696"/>
        <pc:sldMkLst>
          <pc:docMk/>
          <pc:sldMk cId="22748207" sldId="1150"/>
        </pc:sldMkLst>
      </pc:sldChg>
      <pc:sldChg chg="modSp del">
        <pc:chgData name="Doug Tyson" userId="8cc5704abe1e0291" providerId="LiveId" clId="{B5E3BB37-276E-4B27-9724-251A0E7BD7D4}" dt="2018-04-14T21:06:51.114" v="876" actId="2696"/>
        <pc:sldMkLst>
          <pc:docMk/>
          <pc:sldMk cId="1540644685" sldId="1151"/>
        </pc:sldMkLst>
        <pc:spChg chg="mod">
          <ac:chgData name="Doug Tyson" userId="8cc5704abe1e0291" providerId="LiveId" clId="{B5E3BB37-276E-4B27-9724-251A0E7BD7D4}" dt="2018-04-14T20:50:17.434" v="613" actId="2696"/>
          <ac:spMkLst>
            <pc:docMk/>
            <pc:sldMk cId="1540644685" sldId="1151"/>
            <ac:spMk id="2" creationId="{860DE792-1FCA-41DC-9B89-A37150EE28E6}"/>
          </ac:spMkLst>
        </pc:spChg>
      </pc:sldChg>
      <pc:sldChg chg="addSp delSp modSp add">
        <pc:chgData name="Doug Tyson" userId="8cc5704abe1e0291" providerId="LiveId" clId="{B5E3BB37-276E-4B27-9724-251A0E7BD7D4}" dt="2018-04-14T21:40:38.893" v="1452" actId="6549"/>
        <pc:sldMkLst>
          <pc:docMk/>
          <pc:sldMk cId="3701919983" sldId="1152"/>
        </pc:sldMkLst>
        <pc:spChg chg="del">
          <ac:chgData name="Doug Tyson" userId="8cc5704abe1e0291" providerId="LiveId" clId="{B5E3BB37-276E-4B27-9724-251A0E7BD7D4}" dt="2018-04-14T20:19:09.953" v="117" actId="478"/>
          <ac:spMkLst>
            <pc:docMk/>
            <pc:sldMk cId="3701919983" sldId="1152"/>
            <ac:spMk id="4" creationId="{B269F2C1-7A59-474C-B4FB-558A58037DB6}"/>
          </ac:spMkLst>
        </pc:spChg>
        <pc:spChg chg="del">
          <ac:chgData name="Doug Tyson" userId="8cc5704abe1e0291" providerId="LiveId" clId="{B5E3BB37-276E-4B27-9724-251A0E7BD7D4}" dt="2018-04-14T20:19:08.537" v="115" actId="478"/>
          <ac:spMkLst>
            <pc:docMk/>
            <pc:sldMk cId="3701919983" sldId="1152"/>
            <ac:spMk id="5" creationId="{CC8ADAFE-1CAC-4D6B-A654-A24C1770D7C4}"/>
          </ac:spMkLst>
        </pc:spChg>
        <pc:spChg chg="mod">
          <ac:chgData name="Doug Tyson" userId="8cc5704abe1e0291" providerId="LiveId" clId="{B5E3BB37-276E-4B27-9724-251A0E7BD7D4}" dt="2018-04-14T20:29:26.269" v="266" actId="20577"/>
          <ac:spMkLst>
            <pc:docMk/>
            <pc:sldMk cId="3701919983" sldId="1152"/>
            <ac:spMk id="7" creationId="{D6F4112D-E973-4326-9EB7-9B6B991D17D0}"/>
          </ac:spMkLst>
        </pc:spChg>
        <pc:spChg chg="mod">
          <ac:chgData name="Doug Tyson" userId="8cc5704abe1e0291" providerId="LiveId" clId="{B5E3BB37-276E-4B27-9724-251A0E7BD7D4}" dt="2018-04-14T21:40:38.893" v="1452" actId="6549"/>
          <ac:spMkLst>
            <pc:docMk/>
            <pc:sldMk cId="3701919983" sldId="1152"/>
            <ac:spMk id="8" creationId="{43D11FE7-E026-45EB-B0AC-18AFFE49F0C9}"/>
          </ac:spMkLst>
        </pc:spChg>
        <pc:grpChg chg="add">
          <ac:chgData name="Doug Tyson" userId="8cc5704abe1e0291" providerId="LiveId" clId="{B5E3BB37-276E-4B27-9724-251A0E7BD7D4}" dt="2018-04-14T20:19:11.116" v="118" actId="114"/>
          <ac:grpSpMkLst>
            <pc:docMk/>
            <pc:sldMk cId="3701919983" sldId="1152"/>
            <ac:grpSpMk id="6" creationId="{F78E932E-C133-46F0-9F58-98549A50A31A}"/>
          </ac:grpSpMkLst>
        </pc:grpChg>
        <pc:picChg chg="del">
          <ac:chgData name="Doug Tyson" userId="8cc5704abe1e0291" providerId="LiveId" clId="{B5E3BB37-276E-4B27-9724-251A0E7BD7D4}" dt="2018-04-14T20:19:08.917" v="116" actId="478"/>
          <ac:picMkLst>
            <pc:docMk/>
            <pc:sldMk cId="3701919983" sldId="1152"/>
            <ac:picMk id="3" creationId="{6D90903B-F095-4330-993B-838CB5170348}"/>
          </ac:picMkLst>
        </pc:picChg>
      </pc:sldChg>
      <pc:sldChg chg="addSp modSp add">
        <pc:chgData name="Doug Tyson" userId="8cc5704abe1e0291" providerId="LiveId" clId="{B5E3BB37-276E-4B27-9724-251A0E7BD7D4}" dt="2018-04-14T20:36:35.171" v="456" actId="20577"/>
        <pc:sldMkLst>
          <pc:docMk/>
          <pc:sldMk cId="889668185" sldId="1153"/>
        </pc:sldMkLst>
        <pc:spChg chg="add mod">
          <ac:chgData name="Doug Tyson" userId="8cc5704abe1e0291" providerId="LiveId" clId="{B5E3BB37-276E-4B27-9724-251A0E7BD7D4}" dt="2018-04-14T20:32:13.527" v="317" actId="164"/>
          <ac:spMkLst>
            <pc:docMk/>
            <pc:sldMk cId="889668185" sldId="1153"/>
            <ac:spMk id="3" creationId="{C4DA9111-C0AC-47BC-BEF2-3F341A8FDE82}"/>
          </ac:spMkLst>
        </pc:spChg>
        <pc:spChg chg="add mod">
          <ac:chgData name="Doug Tyson" userId="8cc5704abe1e0291" providerId="LiveId" clId="{B5E3BB37-276E-4B27-9724-251A0E7BD7D4}" dt="2018-04-14T20:36:35.171" v="456" actId="20577"/>
          <ac:spMkLst>
            <pc:docMk/>
            <pc:sldMk cId="889668185" sldId="1153"/>
            <ac:spMk id="6" creationId="{B8483C57-8919-4071-8167-3C97E33C2D3B}"/>
          </ac:spMkLst>
        </pc:spChg>
        <pc:spChg chg="mod">
          <ac:chgData name="Doug Tyson" userId="8cc5704abe1e0291" providerId="LiveId" clId="{B5E3BB37-276E-4B27-9724-251A0E7BD7D4}" dt="2018-04-14T20:31:42.760" v="311" actId="179"/>
          <ac:spMkLst>
            <pc:docMk/>
            <pc:sldMk cId="889668185" sldId="1153"/>
            <ac:spMk id="12" creationId="{160C2FAA-3C44-4026-87BF-4DA42BE5650D}"/>
          </ac:spMkLst>
        </pc:spChg>
        <pc:grpChg chg="add mod">
          <ac:chgData name="Doug Tyson" userId="8cc5704abe1e0291" providerId="LiveId" clId="{B5E3BB37-276E-4B27-9724-251A0E7BD7D4}" dt="2018-04-14T20:32:13.527" v="317" actId="164"/>
          <ac:grpSpMkLst>
            <pc:docMk/>
            <pc:sldMk cId="889668185" sldId="1153"/>
            <ac:grpSpMk id="4" creationId="{9C7190E6-4E8C-4CE0-8530-5BEF1C4C861E}"/>
          </ac:grpSpMkLst>
        </pc:grpChg>
        <pc:picChg chg="mod">
          <ac:chgData name="Doug Tyson" userId="8cc5704abe1e0291" providerId="LiveId" clId="{B5E3BB37-276E-4B27-9724-251A0E7BD7D4}" dt="2018-04-14T20:32:13.527" v="317" actId="164"/>
          <ac:picMkLst>
            <pc:docMk/>
            <pc:sldMk cId="889668185" sldId="1153"/>
            <ac:picMk id="5" creationId="{8F2B80AA-3031-4254-96E8-9BD29E5C771A}"/>
          </ac:picMkLst>
        </pc:picChg>
      </pc:sldChg>
      <pc:sldChg chg="addSp delSp modSp add">
        <pc:chgData name="Doug Tyson" userId="8cc5704abe1e0291" providerId="LiveId" clId="{B5E3BB37-276E-4B27-9724-251A0E7BD7D4}" dt="2018-04-14T21:41:33.933" v="1464" actId="20577"/>
        <pc:sldMkLst>
          <pc:docMk/>
          <pc:sldMk cId="354401873" sldId="1154"/>
        </pc:sldMkLst>
        <pc:spChg chg="del">
          <ac:chgData name="Doug Tyson" userId="8cc5704abe1e0291" providerId="LiveId" clId="{B5E3BB37-276E-4B27-9724-251A0E7BD7D4}" dt="2018-04-14T20:33:46.560" v="372" actId="478"/>
          <ac:spMkLst>
            <pc:docMk/>
            <pc:sldMk cId="354401873" sldId="1154"/>
            <ac:spMk id="6" creationId="{B8483C57-8919-4071-8167-3C97E33C2D3B}"/>
          </ac:spMkLst>
        </pc:spChg>
        <pc:spChg chg="add mod">
          <ac:chgData name="Doug Tyson" userId="8cc5704abe1e0291" providerId="LiveId" clId="{B5E3BB37-276E-4B27-9724-251A0E7BD7D4}" dt="2018-04-14T21:41:33.933" v="1464" actId="20577"/>
          <ac:spMkLst>
            <pc:docMk/>
            <pc:sldMk cId="354401873" sldId="1154"/>
            <ac:spMk id="8" creationId="{AAE54C7D-EC15-4A03-B6BC-89782A5B12E8}"/>
          </ac:spMkLst>
        </pc:spChg>
      </pc:sldChg>
      <pc:sldChg chg="addSp delSp modSp add">
        <pc:chgData name="Doug Tyson" userId="8cc5704abe1e0291" providerId="LiveId" clId="{B5E3BB37-276E-4B27-9724-251A0E7BD7D4}" dt="2018-04-14T21:17:32.325" v="1053" actId="1076"/>
        <pc:sldMkLst>
          <pc:docMk/>
          <pc:sldMk cId="2083051064" sldId="1155"/>
        </pc:sldMkLst>
        <pc:spChg chg="del">
          <ac:chgData name="Doug Tyson" userId="8cc5704abe1e0291" providerId="LiveId" clId="{B5E3BB37-276E-4B27-9724-251A0E7BD7D4}" dt="2018-04-14T20:47:09.047" v="529" actId="478"/>
          <ac:spMkLst>
            <pc:docMk/>
            <pc:sldMk cId="2083051064" sldId="1155"/>
            <ac:spMk id="4" creationId="{6200D15D-FDCB-4060-B24D-7C93A51CEEE1}"/>
          </ac:spMkLst>
        </pc:spChg>
        <pc:spChg chg="del">
          <ac:chgData name="Doug Tyson" userId="8cc5704abe1e0291" providerId="LiveId" clId="{B5E3BB37-276E-4B27-9724-251A0E7BD7D4}" dt="2018-04-14T20:47:09.047" v="529" actId="478"/>
          <ac:spMkLst>
            <pc:docMk/>
            <pc:sldMk cId="2083051064" sldId="1155"/>
            <ac:spMk id="9" creationId="{FB6C72D5-EE0C-42B3-91C2-F8A06D9CAF1E}"/>
          </ac:spMkLst>
        </pc:spChg>
        <pc:spChg chg="del">
          <ac:chgData name="Doug Tyson" userId="8cc5704abe1e0291" providerId="LiveId" clId="{B5E3BB37-276E-4B27-9724-251A0E7BD7D4}" dt="2018-04-14T20:47:09.047" v="529" actId="478"/>
          <ac:spMkLst>
            <pc:docMk/>
            <pc:sldMk cId="2083051064" sldId="1155"/>
            <ac:spMk id="10" creationId="{E71CB8FA-0D1E-47B0-82AB-9D220AA95989}"/>
          </ac:spMkLst>
        </pc:spChg>
        <pc:spChg chg="del">
          <ac:chgData name="Doug Tyson" userId="8cc5704abe1e0291" providerId="LiveId" clId="{B5E3BB37-276E-4B27-9724-251A0E7BD7D4}" dt="2018-04-14T20:47:09.047" v="529" actId="478"/>
          <ac:spMkLst>
            <pc:docMk/>
            <pc:sldMk cId="2083051064" sldId="1155"/>
            <ac:spMk id="13" creationId="{1DC32ECC-FCB8-40C7-8C25-04E5F25DEDC5}"/>
          </ac:spMkLst>
        </pc:spChg>
        <pc:spChg chg="mod">
          <ac:chgData name="Doug Tyson" userId="8cc5704abe1e0291" providerId="LiveId" clId="{B5E3BB37-276E-4B27-9724-251A0E7BD7D4}" dt="2018-04-14T20:48:13.361" v="597" actId="6549"/>
          <ac:spMkLst>
            <pc:docMk/>
            <pc:sldMk cId="2083051064" sldId="1155"/>
            <ac:spMk id="15" creationId="{44C6029E-DDDD-47A3-AA1E-8F32C49F5F0E}"/>
          </ac:spMkLst>
        </pc:spChg>
        <pc:spChg chg="mod">
          <ac:chgData name="Doug Tyson" userId="8cc5704abe1e0291" providerId="LiveId" clId="{B5E3BB37-276E-4B27-9724-251A0E7BD7D4}" dt="2018-04-14T20:49:45.312" v="606" actId="1076"/>
          <ac:spMkLst>
            <pc:docMk/>
            <pc:sldMk cId="2083051064" sldId="1155"/>
            <ac:spMk id="16" creationId="{F12B2673-17E3-4EA1-AE71-D95CB0757F3B}"/>
          </ac:spMkLst>
        </pc:spChg>
        <pc:grpChg chg="del">
          <ac:chgData name="Doug Tyson" userId="8cc5704abe1e0291" providerId="LiveId" clId="{B5E3BB37-276E-4B27-9724-251A0E7BD7D4}" dt="2018-04-14T20:47:09.047" v="529" actId="478"/>
          <ac:grpSpMkLst>
            <pc:docMk/>
            <pc:sldMk cId="2083051064" sldId="1155"/>
            <ac:grpSpMk id="8" creationId="{71A0B49B-D759-4FA1-8679-579A8F22EDD3}"/>
          </ac:grpSpMkLst>
        </pc:grpChg>
        <pc:grpChg chg="add mod">
          <ac:chgData name="Doug Tyson" userId="8cc5704abe1e0291" providerId="LiveId" clId="{B5E3BB37-276E-4B27-9724-251A0E7BD7D4}" dt="2018-04-14T21:17:32.325" v="1053" actId="1076"/>
          <ac:grpSpMkLst>
            <pc:docMk/>
            <pc:sldMk cId="2083051064" sldId="1155"/>
            <ac:grpSpMk id="14" creationId="{2FD38F3C-B3F8-4A71-B5AF-A749169D472B}"/>
          </ac:grpSpMkLst>
        </pc:grpChg>
        <pc:cxnChg chg="del mod">
          <ac:chgData name="Doug Tyson" userId="8cc5704abe1e0291" providerId="LiveId" clId="{B5E3BB37-276E-4B27-9724-251A0E7BD7D4}" dt="2018-04-14T20:47:11.935" v="530" actId="478"/>
          <ac:cxnSpMkLst>
            <pc:docMk/>
            <pc:sldMk cId="2083051064" sldId="1155"/>
            <ac:cxnSpMk id="12" creationId="{EB24209E-CDA8-45E7-87D3-C46FB18DD1EC}"/>
          </ac:cxnSpMkLst>
        </pc:cxnChg>
        <pc:cxnChg chg="del mod">
          <ac:chgData name="Doug Tyson" userId="8cc5704abe1e0291" providerId="LiveId" clId="{B5E3BB37-276E-4B27-9724-251A0E7BD7D4}" dt="2018-04-14T20:47:11.935" v="530" actId="478"/>
          <ac:cxnSpMkLst>
            <pc:docMk/>
            <pc:sldMk cId="2083051064" sldId="1155"/>
            <ac:cxnSpMk id="17" creationId="{BBC185C7-6AC1-4A9C-9A58-82F37F7A6ACD}"/>
          </ac:cxnSpMkLst>
        </pc:cxnChg>
      </pc:sldChg>
      <pc:sldChg chg="addSp delSp modSp add">
        <pc:chgData name="Doug Tyson" userId="8cc5704abe1e0291" providerId="LiveId" clId="{B5E3BB37-276E-4B27-9724-251A0E7BD7D4}" dt="2018-04-14T21:45:53.622" v="1501" actId="255"/>
        <pc:sldMkLst>
          <pc:docMk/>
          <pc:sldMk cId="1872276907" sldId="1156"/>
        </pc:sldMkLst>
        <pc:spChg chg="mod">
          <ac:chgData name="Doug Tyson" userId="8cc5704abe1e0291" providerId="LiveId" clId="{B5E3BB37-276E-4B27-9724-251A0E7BD7D4}" dt="2018-04-14T21:45:53.622" v="1501" actId="255"/>
          <ac:spMkLst>
            <pc:docMk/>
            <pc:sldMk cId="1872276907" sldId="1156"/>
            <ac:spMk id="9" creationId="{E0137C43-572B-4932-A5DC-3FF14F1A8B19}"/>
          </ac:spMkLst>
        </pc:spChg>
        <pc:picChg chg="add del mod ord">
          <ac:chgData name="Doug Tyson" userId="8cc5704abe1e0291" providerId="LiveId" clId="{B5E3BB37-276E-4B27-9724-251A0E7BD7D4}" dt="2018-04-14T21:43:22.273" v="1483" actId="478"/>
          <ac:picMkLst>
            <pc:docMk/>
            <pc:sldMk cId="1872276907" sldId="1156"/>
            <ac:picMk id="5" creationId="{A5741EF7-83C1-4674-A6FE-A42BF717D334}"/>
          </ac:picMkLst>
        </pc:picChg>
        <pc:picChg chg="del">
          <ac:chgData name="Doug Tyson" userId="8cc5704abe1e0291" providerId="LiveId" clId="{B5E3BB37-276E-4B27-9724-251A0E7BD7D4}" dt="2018-04-14T21:05:09.202" v="848" actId="478"/>
          <ac:picMkLst>
            <pc:docMk/>
            <pc:sldMk cId="1872276907" sldId="1156"/>
            <ac:picMk id="8" creationId="{2ECB9A36-96F3-4A84-9E9B-9A9ADF95734D}"/>
          </ac:picMkLst>
        </pc:picChg>
      </pc:sldChg>
      <pc:sldChg chg="modSp add">
        <pc:chgData name="Doug Tyson" userId="8cc5704abe1e0291" providerId="LiveId" clId="{B5E3BB37-276E-4B27-9724-251A0E7BD7D4}" dt="2018-04-14T21:09:37.238" v="932" actId="20577"/>
        <pc:sldMkLst>
          <pc:docMk/>
          <pc:sldMk cId="143087184" sldId="1157"/>
        </pc:sldMkLst>
        <pc:spChg chg="mod">
          <ac:chgData name="Doug Tyson" userId="8cc5704abe1e0291" providerId="LiveId" clId="{B5E3BB37-276E-4B27-9724-251A0E7BD7D4}" dt="2018-04-14T21:09:37.238" v="932" actId="20577"/>
          <ac:spMkLst>
            <pc:docMk/>
            <pc:sldMk cId="143087184" sldId="1157"/>
            <ac:spMk id="9" creationId="{E0137C43-572B-4932-A5DC-3FF14F1A8B19}"/>
          </ac:spMkLst>
        </pc:spChg>
      </pc:sldChg>
      <pc:sldChg chg="addSp delSp modSp add">
        <pc:chgData name="Doug Tyson" userId="8cc5704abe1e0291" providerId="LiveId" clId="{B5E3BB37-276E-4B27-9724-251A0E7BD7D4}" dt="2018-04-14T21:46:27.460" v="1504" actId="478"/>
        <pc:sldMkLst>
          <pc:docMk/>
          <pc:sldMk cId="3087696282" sldId="1158"/>
        </pc:sldMkLst>
        <pc:spChg chg="add mod">
          <ac:chgData name="Doug Tyson" userId="8cc5704abe1e0291" providerId="LiveId" clId="{B5E3BB37-276E-4B27-9724-251A0E7BD7D4}" dt="2018-04-14T21:11:50.131" v="975" actId="20577"/>
          <ac:spMkLst>
            <pc:docMk/>
            <pc:sldMk cId="3087696282" sldId="1158"/>
            <ac:spMk id="8" creationId="{CC093B44-B1CB-4427-9BFA-FABDAA40D958}"/>
          </ac:spMkLst>
        </pc:spChg>
        <pc:spChg chg="del">
          <ac:chgData name="Doug Tyson" userId="8cc5704abe1e0291" providerId="LiveId" clId="{B5E3BB37-276E-4B27-9724-251A0E7BD7D4}" dt="2018-04-14T21:10:05.481" v="934" actId="478"/>
          <ac:spMkLst>
            <pc:docMk/>
            <pc:sldMk cId="3087696282" sldId="1158"/>
            <ac:spMk id="9" creationId="{E0137C43-572B-4932-A5DC-3FF14F1A8B19}"/>
          </ac:spMkLst>
        </pc:spChg>
        <pc:spChg chg="del">
          <ac:chgData name="Doug Tyson" userId="8cc5704abe1e0291" providerId="LiveId" clId="{B5E3BB37-276E-4B27-9724-251A0E7BD7D4}" dt="2018-04-14T21:10:05.481" v="934" actId="478"/>
          <ac:spMkLst>
            <pc:docMk/>
            <pc:sldMk cId="3087696282" sldId="1158"/>
            <ac:spMk id="12" creationId="{160C2FAA-3C44-4026-87BF-4DA42BE5650D}"/>
          </ac:spMkLst>
        </pc:spChg>
        <pc:spChg chg="mod">
          <ac:chgData name="Doug Tyson" userId="8cc5704abe1e0291" providerId="LiveId" clId="{B5E3BB37-276E-4B27-9724-251A0E7BD7D4}" dt="2018-04-14T21:12:49.436" v="990" actId="14100"/>
          <ac:spMkLst>
            <pc:docMk/>
            <pc:sldMk cId="3087696282" sldId="1158"/>
            <ac:spMk id="13" creationId="{09522AAD-A437-4343-B9D9-4B1A2BD9B392}"/>
          </ac:spMkLst>
        </pc:spChg>
        <pc:grpChg chg="del">
          <ac:chgData name="Doug Tyson" userId="8cc5704abe1e0291" providerId="LiveId" clId="{B5E3BB37-276E-4B27-9724-251A0E7BD7D4}" dt="2018-04-14T21:10:08.085" v="935" actId="478"/>
          <ac:grpSpMkLst>
            <pc:docMk/>
            <pc:sldMk cId="3087696282" sldId="1158"/>
            <ac:grpSpMk id="6" creationId="{DCCA5485-8771-4AC4-AFCB-0003B678E210}"/>
          </ac:grpSpMkLst>
        </pc:grpChg>
        <pc:grpChg chg="add del mod">
          <ac:chgData name="Doug Tyson" userId="8cc5704abe1e0291" providerId="LiveId" clId="{B5E3BB37-276E-4B27-9724-251A0E7BD7D4}" dt="2018-04-14T21:46:27.460" v="1504" actId="478"/>
          <ac:grpSpMkLst>
            <pc:docMk/>
            <pc:sldMk cId="3087696282" sldId="1158"/>
            <ac:grpSpMk id="10" creationId="{C6B6F910-A68C-46EC-8993-0B17C2E11A97}"/>
          </ac:grpSpMkLst>
        </pc:grpChg>
        <pc:picChg chg="del">
          <ac:chgData name="Doug Tyson" userId="8cc5704abe1e0291" providerId="LiveId" clId="{B5E3BB37-276E-4B27-9724-251A0E7BD7D4}" dt="2018-04-14T21:10:08.085" v="935" actId="478"/>
          <ac:picMkLst>
            <pc:docMk/>
            <pc:sldMk cId="3087696282" sldId="1158"/>
            <ac:picMk id="5" creationId="{A5741EF7-83C1-4674-A6FE-A42BF717D334}"/>
          </ac:picMkLst>
        </pc:picChg>
        <pc:picChg chg="add mod">
          <ac:chgData name="Doug Tyson" userId="8cc5704abe1e0291" providerId="LiveId" clId="{B5E3BB37-276E-4B27-9724-251A0E7BD7D4}" dt="2018-04-14T21:10:51.819" v="940" actId="14100"/>
          <ac:picMkLst>
            <pc:docMk/>
            <pc:sldMk cId="3087696282" sldId="1158"/>
            <ac:picMk id="7" creationId="{3A5DF60A-F61B-4AB6-AF8D-C673A556F12A}"/>
          </ac:picMkLst>
        </pc:picChg>
      </pc:sldChg>
      <pc:sldChg chg="addSp delSp modSp add">
        <pc:chgData name="Doug Tyson" userId="8cc5704abe1e0291" providerId="LiveId" clId="{B5E3BB37-276E-4B27-9724-251A0E7BD7D4}" dt="2018-04-14T21:15:37.834" v="1037" actId="1076"/>
        <pc:sldMkLst>
          <pc:docMk/>
          <pc:sldMk cId="2613111221" sldId="1159"/>
        </pc:sldMkLst>
        <pc:spChg chg="mod">
          <ac:chgData name="Doug Tyson" userId="8cc5704abe1e0291" providerId="LiveId" clId="{B5E3BB37-276E-4B27-9724-251A0E7BD7D4}" dt="2018-04-14T21:13:19.939" v="993" actId="1076"/>
          <ac:spMkLst>
            <pc:docMk/>
            <pc:sldMk cId="2613111221" sldId="1159"/>
            <ac:spMk id="2" creationId="{860DE792-1FCA-41DC-9B89-A37150EE28E6}"/>
          </ac:spMkLst>
        </pc:spChg>
        <pc:spChg chg="add mod">
          <ac:chgData name="Doug Tyson" userId="8cc5704abe1e0291" providerId="LiveId" clId="{B5E3BB37-276E-4B27-9724-251A0E7BD7D4}" dt="2018-04-14T21:15:31.231" v="1034" actId="20577"/>
          <ac:spMkLst>
            <pc:docMk/>
            <pc:sldMk cId="2613111221" sldId="1159"/>
            <ac:spMk id="3" creationId="{5DB71ADE-8462-41DA-8B6C-E5D0A852CAF6}"/>
          </ac:spMkLst>
        </pc:spChg>
        <pc:spChg chg="add del mod">
          <ac:chgData name="Doug Tyson" userId="8cc5704abe1e0291" providerId="LiveId" clId="{B5E3BB37-276E-4B27-9724-251A0E7BD7D4}" dt="2018-04-14T21:15:05.831" v="1027" actId="478"/>
          <ac:spMkLst>
            <pc:docMk/>
            <pc:sldMk cId="2613111221" sldId="1159"/>
            <ac:spMk id="4" creationId="{02CAB11E-BEDC-4B83-A763-79DE955D3CA9}"/>
          </ac:spMkLst>
        </pc:spChg>
        <pc:spChg chg="del">
          <ac:chgData name="Doug Tyson" userId="8cc5704abe1e0291" providerId="LiveId" clId="{B5E3BB37-276E-4B27-9724-251A0E7BD7D4}" dt="2018-04-14T21:13:24.267" v="994" actId="478"/>
          <ac:spMkLst>
            <pc:docMk/>
            <pc:sldMk cId="2613111221" sldId="1159"/>
            <ac:spMk id="8" creationId="{CC093B44-B1CB-4427-9BFA-FABDAA40D958}"/>
          </ac:spMkLst>
        </pc:spChg>
        <pc:grpChg chg="del">
          <ac:chgData name="Doug Tyson" userId="8cc5704abe1e0291" providerId="LiveId" clId="{B5E3BB37-276E-4B27-9724-251A0E7BD7D4}" dt="2018-04-14T21:13:24.267" v="994" actId="478"/>
          <ac:grpSpMkLst>
            <pc:docMk/>
            <pc:sldMk cId="2613111221" sldId="1159"/>
            <ac:grpSpMk id="10" creationId="{C6B6F910-A68C-46EC-8993-0B17C2E11A97}"/>
          </ac:grpSpMkLst>
        </pc:grpChg>
        <pc:picChg chg="add mod">
          <ac:chgData name="Doug Tyson" userId="8cc5704abe1e0291" providerId="LiveId" clId="{B5E3BB37-276E-4B27-9724-251A0E7BD7D4}" dt="2018-04-14T21:15:37.834" v="1037" actId="1076"/>
          <ac:picMkLst>
            <pc:docMk/>
            <pc:sldMk cId="2613111221" sldId="1159"/>
            <ac:picMk id="5" creationId="{D79937AD-EC77-44BE-A585-F41F0CA9F438}"/>
          </ac:picMkLst>
        </pc:picChg>
        <pc:picChg chg="del">
          <ac:chgData name="Doug Tyson" userId="8cc5704abe1e0291" providerId="LiveId" clId="{B5E3BB37-276E-4B27-9724-251A0E7BD7D4}" dt="2018-04-14T21:13:24.267" v="994" actId="478"/>
          <ac:picMkLst>
            <pc:docMk/>
            <pc:sldMk cId="2613111221" sldId="1159"/>
            <ac:picMk id="7" creationId="{3A5DF60A-F61B-4AB6-AF8D-C673A556F12A}"/>
          </ac:picMkLst>
        </pc:picChg>
      </pc:sldChg>
      <pc:sldChg chg="addSp delSp modSp add">
        <pc:chgData name="Doug Tyson" userId="8cc5704abe1e0291" providerId="LiveId" clId="{B5E3BB37-276E-4B27-9724-251A0E7BD7D4}" dt="2018-04-14T21:46:38.839" v="1507" actId="478"/>
        <pc:sldMkLst>
          <pc:docMk/>
          <pc:sldMk cId="1930277774" sldId="1160"/>
        </pc:sldMkLst>
        <pc:spChg chg="del">
          <ac:chgData name="Doug Tyson" userId="8cc5704abe1e0291" providerId="LiveId" clId="{B5E3BB37-276E-4B27-9724-251A0E7BD7D4}" dt="2018-04-14T21:16:09.174" v="1040" actId="478"/>
          <ac:spMkLst>
            <pc:docMk/>
            <pc:sldMk cId="1930277774" sldId="1160"/>
            <ac:spMk id="3" creationId="{5DB71ADE-8462-41DA-8B6C-E5D0A852CAF6}"/>
          </ac:spMkLst>
        </pc:spChg>
        <pc:spChg chg="add mod">
          <ac:chgData name="Doug Tyson" userId="8cc5704abe1e0291" providerId="LiveId" clId="{B5E3BB37-276E-4B27-9724-251A0E7BD7D4}" dt="2018-04-14T21:17:13.186" v="1052" actId="20577"/>
          <ac:spMkLst>
            <pc:docMk/>
            <pc:sldMk cId="1930277774" sldId="1160"/>
            <ac:spMk id="6" creationId="{5B34A4E2-2505-4945-A642-1542999C7FAB}"/>
          </ac:spMkLst>
        </pc:spChg>
        <pc:spChg chg="del mod topLvl">
          <ac:chgData name="Doug Tyson" userId="8cc5704abe1e0291" providerId="LiveId" clId="{B5E3BB37-276E-4B27-9724-251A0E7BD7D4}" dt="2018-04-14T21:46:37.221" v="1506" actId="478"/>
          <ac:spMkLst>
            <pc:docMk/>
            <pc:sldMk cId="1930277774" sldId="1160"/>
            <ac:spMk id="8" creationId="{4B5FC66D-04C3-4B53-A6F3-07B040B3A76D}"/>
          </ac:spMkLst>
        </pc:spChg>
        <pc:spChg chg="del mod topLvl">
          <ac:chgData name="Doug Tyson" userId="8cc5704abe1e0291" providerId="LiveId" clId="{B5E3BB37-276E-4B27-9724-251A0E7BD7D4}" dt="2018-04-14T21:46:38.839" v="1507" actId="478"/>
          <ac:spMkLst>
            <pc:docMk/>
            <pc:sldMk cId="1930277774" sldId="1160"/>
            <ac:spMk id="9" creationId="{6803CF4C-0868-4882-946B-C8E459554B22}"/>
          </ac:spMkLst>
        </pc:spChg>
        <pc:grpChg chg="add del mod">
          <ac:chgData name="Doug Tyson" userId="8cc5704abe1e0291" providerId="LiveId" clId="{B5E3BB37-276E-4B27-9724-251A0E7BD7D4}" dt="2018-04-14T21:46:37.221" v="1506" actId="478"/>
          <ac:grpSpMkLst>
            <pc:docMk/>
            <pc:sldMk cId="1930277774" sldId="1160"/>
            <ac:grpSpMk id="7" creationId="{16A94853-7F22-45D0-8314-3B7E58AA10D2}"/>
          </ac:grpSpMkLst>
        </pc:grpChg>
        <pc:picChg chg="del">
          <ac:chgData name="Doug Tyson" userId="8cc5704abe1e0291" providerId="LiveId" clId="{B5E3BB37-276E-4B27-9724-251A0E7BD7D4}" dt="2018-04-14T21:16:06.363" v="1039" actId="478"/>
          <ac:picMkLst>
            <pc:docMk/>
            <pc:sldMk cId="1930277774" sldId="1160"/>
            <ac:picMk id="5" creationId="{D79937AD-EC77-44BE-A585-F41F0CA9F438}"/>
          </ac:picMkLst>
        </pc:picChg>
      </pc:sldChg>
      <pc:sldChg chg="addSp delSp modSp add">
        <pc:chgData name="Doug Tyson" userId="8cc5704abe1e0291" providerId="LiveId" clId="{B5E3BB37-276E-4B27-9724-251A0E7BD7D4}" dt="2018-04-14T21:25:39.750" v="1168" actId="255"/>
        <pc:sldMkLst>
          <pc:docMk/>
          <pc:sldMk cId="2798591054" sldId="1161"/>
        </pc:sldMkLst>
        <pc:spChg chg="add mod">
          <ac:chgData name="Doug Tyson" userId="8cc5704abe1e0291" providerId="LiveId" clId="{B5E3BB37-276E-4B27-9724-251A0E7BD7D4}" dt="2018-04-14T21:20:57.617" v="1114" actId="164"/>
          <ac:spMkLst>
            <pc:docMk/>
            <pc:sldMk cId="2798591054" sldId="1161"/>
            <ac:spMk id="4" creationId="{5C0BF376-C000-42BE-88DF-6AACDC3EA385}"/>
          </ac:spMkLst>
        </pc:spChg>
        <pc:spChg chg="del">
          <ac:chgData name="Doug Tyson" userId="8cc5704abe1e0291" providerId="LiveId" clId="{B5E3BB37-276E-4B27-9724-251A0E7BD7D4}" dt="2018-04-14T21:19:57.148" v="1101" actId="478"/>
          <ac:spMkLst>
            <pc:docMk/>
            <pc:sldMk cId="2798591054" sldId="1161"/>
            <ac:spMk id="6" creationId="{5B34A4E2-2505-4945-A642-1542999C7FAB}"/>
          </ac:spMkLst>
        </pc:spChg>
        <pc:spChg chg="add mod">
          <ac:chgData name="Doug Tyson" userId="8cc5704abe1e0291" providerId="LiveId" clId="{B5E3BB37-276E-4B27-9724-251A0E7BD7D4}" dt="2018-04-14T21:25:39.750" v="1168" actId="255"/>
          <ac:spMkLst>
            <pc:docMk/>
            <pc:sldMk cId="2798591054" sldId="1161"/>
            <ac:spMk id="10" creationId="{D65D7C07-8FB2-4FB1-8DDB-4ADBE0506BA5}"/>
          </ac:spMkLst>
        </pc:spChg>
        <pc:spChg chg="add del mod">
          <ac:chgData name="Doug Tyson" userId="8cc5704abe1e0291" providerId="LiveId" clId="{B5E3BB37-276E-4B27-9724-251A0E7BD7D4}" dt="2018-04-14T21:24:26.896" v="1148" actId="478"/>
          <ac:spMkLst>
            <pc:docMk/>
            <pc:sldMk cId="2798591054" sldId="1161"/>
            <ac:spMk id="11" creationId="{9C8F4934-CE76-45BC-AEA5-FAF8889F879C}"/>
          </ac:spMkLst>
        </pc:spChg>
        <pc:grpChg chg="add mod">
          <ac:chgData name="Doug Tyson" userId="8cc5704abe1e0291" providerId="LiveId" clId="{B5E3BB37-276E-4B27-9724-251A0E7BD7D4}" dt="2018-04-14T21:21:08.059" v="1116" actId="1076"/>
          <ac:grpSpMkLst>
            <pc:docMk/>
            <pc:sldMk cId="2798591054" sldId="1161"/>
            <ac:grpSpMk id="5" creationId="{15D33595-462E-4E17-AEA9-B389B2F19868}"/>
          </ac:grpSpMkLst>
        </pc:grpChg>
        <pc:grpChg chg="del">
          <ac:chgData name="Doug Tyson" userId="8cc5704abe1e0291" providerId="LiveId" clId="{B5E3BB37-276E-4B27-9724-251A0E7BD7D4}" dt="2018-04-14T21:19:57.148" v="1101" actId="478"/>
          <ac:grpSpMkLst>
            <pc:docMk/>
            <pc:sldMk cId="2798591054" sldId="1161"/>
            <ac:grpSpMk id="7" creationId="{16A94853-7F22-45D0-8314-3B7E58AA10D2}"/>
          </ac:grpSpMkLst>
        </pc:grpChg>
        <pc:picChg chg="add mod">
          <ac:chgData name="Doug Tyson" userId="8cc5704abe1e0291" providerId="LiveId" clId="{B5E3BB37-276E-4B27-9724-251A0E7BD7D4}" dt="2018-04-14T21:20:57.617" v="1114" actId="164"/>
          <ac:picMkLst>
            <pc:docMk/>
            <pc:sldMk cId="2798591054" sldId="1161"/>
            <ac:picMk id="3" creationId="{D2083E26-6F0A-4F91-AB2B-A8C9885CAF80}"/>
          </ac:picMkLst>
        </pc:picChg>
      </pc:sldChg>
      <pc:sldChg chg="add del">
        <pc:chgData name="Doug Tyson" userId="8cc5704abe1e0291" providerId="LiveId" clId="{B5E3BB37-276E-4B27-9724-251A0E7BD7D4}" dt="2018-04-14T21:20:10.354" v="1103" actId="20577"/>
        <pc:sldMkLst>
          <pc:docMk/>
          <pc:sldMk cId="758694720" sldId="1162"/>
        </pc:sldMkLst>
      </pc:sldChg>
      <pc:sldChg chg="addSp delSp modSp add">
        <pc:chgData name="Doug Tyson" userId="8cc5704abe1e0291" providerId="LiveId" clId="{B5E3BB37-276E-4B27-9724-251A0E7BD7D4}" dt="2018-04-14T21:47:13.411" v="1518" actId="478"/>
        <pc:sldMkLst>
          <pc:docMk/>
          <pc:sldMk cId="2339972468" sldId="1162"/>
        </pc:sldMkLst>
        <pc:spChg chg="add mod">
          <ac:chgData name="Doug Tyson" userId="8cc5704abe1e0291" providerId="LiveId" clId="{B5E3BB37-276E-4B27-9724-251A0E7BD7D4}" dt="2018-04-14T21:47:11.340" v="1517" actId="20577"/>
          <ac:spMkLst>
            <pc:docMk/>
            <pc:sldMk cId="2339972468" sldId="1162"/>
            <ac:spMk id="7" creationId="{98957C01-3607-464B-9F47-C6CD8055A0CE}"/>
          </ac:spMkLst>
        </pc:spChg>
        <pc:spChg chg="mod">
          <ac:chgData name="Doug Tyson" userId="8cc5704abe1e0291" providerId="LiveId" clId="{B5E3BB37-276E-4B27-9724-251A0E7BD7D4}" dt="2018-04-14T21:25:27.862" v="1166" actId="20577"/>
          <ac:spMkLst>
            <pc:docMk/>
            <pc:sldMk cId="2339972468" sldId="1162"/>
            <ac:spMk id="10" creationId="{D65D7C07-8FB2-4FB1-8DDB-4ADBE0506BA5}"/>
          </ac:spMkLst>
        </pc:spChg>
        <pc:picChg chg="add del mod">
          <ac:chgData name="Doug Tyson" userId="8cc5704abe1e0291" providerId="LiveId" clId="{B5E3BB37-276E-4B27-9724-251A0E7BD7D4}" dt="2018-04-14T21:31:59.569" v="1291" actId="478"/>
          <ac:picMkLst>
            <pc:docMk/>
            <pc:sldMk cId="2339972468" sldId="1162"/>
            <ac:picMk id="6" creationId="{E7E5139E-38E0-49EA-8953-72DF9B1E5CC4}"/>
          </ac:picMkLst>
        </pc:picChg>
        <pc:picChg chg="add del">
          <ac:chgData name="Doug Tyson" userId="8cc5704abe1e0291" providerId="LiveId" clId="{B5E3BB37-276E-4B27-9724-251A0E7BD7D4}" dt="2018-04-14T21:47:13.411" v="1518" actId="478"/>
          <ac:picMkLst>
            <pc:docMk/>
            <pc:sldMk cId="2339972468" sldId="1162"/>
            <ac:picMk id="9" creationId="{940AE2FB-77D8-46E0-9C24-4C8F4307C0D8}"/>
          </ac:picMkLst>
        </pc:picChg>
      </pc:sldChg>
      <pc:sldChg chg="modSp add">
        <pc:chgData name="Doug Tyson" userId="8cc5704abe1e0291" providerId="LiveId" clId="{B5E3BB37-276E-4B27-9724-251A0E7BD7D4}" dt="2018-04-14T21:48:00.391" v="1524" actId="20577"/>
        <pc:sldMkLst>
          <pc:docMk/>
          <pc:sldMk cId="48849088" sldId="1163"/>
        </pc:sldMkLst>
        <pc:spChg chg="mod">
          <ac:chgData name="Doug Tyson" userId="8cc5704abe1e0291" providerId="LiveId" clId="{B5E3BB37-276E-4B27-9724-251A0E7BD7D4}" dt="2018-04-14T21:48:00.391" v="1524" actId="20577"/>
          <ac:spMkLst>
            <pc:docMk/>
            <pc:sldMk cId="48849088" sldId="1163"/>
            <ac:spMk id="7" creationId="{98957C01-3607-464B-9F47-C6CD8055A0CE}"/>
          </ac:spMkLst>
        </pc:spChg>
        <pc:picChg chg="mod">
          <ac:chgData name="Doug Tyson" userId="8cc5704abe1e0291" providerId="LiveId" clId="{B5E3BB37-276E-4B27-9724-251A0E7BD7D4}" dt="2018-04-14T21:31:47.645" v="1288" actId="14100"/>
          <ac:picMkLst>
            <pc:docMk/>
            <pc:sldMk cId="48849088" sldId="1163"/>
            <ac:picMk id="6" creationId="{E7E5139E-38E0-49EA-8953-72DF9B1E5CC4}"/>
          </ac:picMkLst>
        </pc:picChg>
      </pc:sldChg>
      <pc:sldChg chg="addSp delSp modSp add">
        <pc:chgData name="Doug Tyson" userId="8cc5704abe1e0291" providerId="LiveId" clId="{B5E3BB37-276E-4B27-9724-251A0E7BD7D4}" dt="2018-04-14T21:50:16.427" v="1538" actId="20577"/>
        <pc:sldMkLst>
          <pc:docMk/>
          <pc:sldMk cId="1892230841" sldId="1164"/>
        </pc:sldMkLst>
        <pc:spChg chg="mod">
          <ac:chgData name="Doug Tyson" userId="8cc5704abe1e0291" providerId="LiveId" clId="{B5E3BB37-276E-4B27-9724-251A0E7BD7D4}" dt="2018-04-14T21:50:16.427" v="1538" actId="20577"/>
          <ac:spMkLst>
            <pc:docMk/>
            <pc:sldMk cId="1892230841" sldId="1164"/>
            <ac:spMk id="7" creationId="{98957C01-3607-464B-9F47-C6CD8055A0CE}"/>
          </ac:spMkLst>
        </pc:spChg>
        <pc:picChg chg="del">
          <ac:chgData name="Doug Tyson" userId="8cc5704abe1e0291" providerId="LiveId" clId="{B5E3BB37-276E-4B27-9724-251A0E7BD7D4}" dt="2018-04-14T21:34:22.413" v="1309" actId="478"/>
          <ac:picMkLst>
            <pc:docMk/>
            <pc:sldMk cId="1892230841" sldId="1164"/>
            <ac:picMk id="6" creationId="{E7E5139E-38E0-49EA-8953-72DF9B1E5CC4}"/>
          </ac:picMkLst>
        </pc:picChg>
        <pc:picChg chg="add mod">
          <ac:chgData name="Doug Tyson" userId="8cc5704abe1e0291" providerId="LiveId" clId="{B5E3BB37-276E-4B27-9724-251A0E7BD7D4}" dt="2018-04-14T21:38:28.302" v="1429" actId="1076"/>
          <ac:picMkLst>
            <pc:docMk/>
            <pc:sldMk cId="1892230841" sldId="1164"/>
            <ac:picMk id="8" creationId="{74D06140-ADE1-4EC1-AFBA-B2D28498119C}"/>
          </ac:picMkLst>
        </pc:picChg>
      </pc:sldChg>
      <pc:sldChg chg="delSp add ord">
        <pc:chgData name="Doug Tyson" userId="8cc5704abe1e0291" providerId="LiveId" clId="{B5E3BB37-276E-4B27-9724-251A0E7BD7D4}" dt="2018-04-14T21:40:29.854" v="1449" actId="20577"/>
        <pc:sldMkLst>
          <pc:docMk/>
          <pc:sldMk cId="3124717016" sldId="1165"/>
        </pc:sldMkLst>
        <pc:spChg chg="del">
          <ac:chgData name="Doug Tyson" userId="8cc5704abe1e0291" providerId="LiveId" clId="{B5E3BB37-276E-4B27-9724-251A0E7BD7D4}" dt="2018-04-14T21:40:27.983" v="1448" actId="478"/>
          <ac:spMkLst>
            <pc:docMk/>
            <pc:sldMk cId="3124717016" sldId="1165"/>
            <ac:spMk id="5" creationId="{CC8ADAFE-1CAC-4D6B-A654-A24C1770D7C4}"/>
          </ac:spMkLst>
        </pc:spChg>
        <pc:picChg chg="del">
          <ac:chgData name="Doug Tyson" userId="8cc5704abe1e0291" providerId="LiveId" clId="{B5E3BB37-276E-4B27-9724-251A0E7BD7D4}" dt="2018-04-14T21:40:27.983" v="1448" actId="478"/>
          <ac:picMkLst>
            <pc:docMk/>
            <pc:sldMk cId="3124717016" sldId="1165"/>
            <ac:picMk id="3" creationId="{6D90903B-F095-4330-993B-838CB5170348}"/>
          </ac:picMkLst>
        </pc:picChg>
      </pc:sldChg>
      <pc:sldChg chg="modSp add">
        <pc:chgData name="Doug Tyson" userId="8cc5704abe1e0291" providerId="LiveId" clId="{B5E3BB37-276E-4B27-9724-251A0E7BD7D4}" dt="2018-04-14T21:40:42.633" v="1453" actId="20577"/>
        <pc:sldMkLst>
          <pc:docMk/>
          <pc:sldMk cId="933331475" sldId="1166"/>
        </pc:sldMkLst>
        <pc:spChg chg="mod">
          <ac:chgData name="Doug Tyson" userId="8cc5704abe1e0291" providerId="LiveId" clId="{B5E3BB37-276E-4B27-9724-251A0E7BD7D4}" dt="2018-04-14T21:40:42.633" v="1453" actId="20577"/>
          <ac:spMkLst>
            <pc:docMk/>
            <pc:sldMk cId="933331475" sldId="1166"/>
            <ac:spMk id="8" creationId="{43D11FE7-E026-45EB-B0AC-18AFFE49F0C9}"/>
          </ac:spMkLst>
        </pc:spChg>
      </pc:sldChg>
      <pc:sldChg chg="add">
        <pc:chgData name="Doug Tyson" userId="8cc5704abe1e0291" providerId="LiveId" clId="{B5E3BB37-276E-4B27-9724-251A0E7BD7D4}" dt="2018-04-14T21:40:33.797" v="1451" actId="20577"/>
        <pc:sldMkLst>
          <pc:docMk/>
          <pc:sldMk cId="1554841190" sldId="1167"/>
        </pc:sldMkLst>
      </pc:sldChg>
      <pc:sldChg chg="add">
        <pc:chgData name="Doug Tyson" userId="8cc5704abe1e0291" providerId="LiveId" clId="{B5E3BB37-276E-4B27-9724-251A0E7BD7D4}" dt="2018-04-14T21:41:27.768" v="1461" actId="20577"/>
        <pc:sldMkLst>
          <pc:docMk/>
          <pc:sldMk cId="2676498372" sldId="1168"/>
        </pc:sldMkLst>
      </pc:sldChg>
      <pc:sldChg chg="delSp add">
        <pc:chgData name="Doug Tyson" userId="8cc5704abe1e0291" providerId="LiveId" clId="{B5E3BB37-276E-4B27-9724-251A0E7BD7D4}" dt="2018-04-14T21:41:47.288" v="1467" actId="478"/>
        <pc:sldMkLst>
          <pc:docMk/>
          <pc:sldMk cId="1777229823" sldId="1169"/>
        </pc:sldMkLst>
        <pc:spChg chg="del">
          <ac:chgData name="Doug Tyson" userId="8cc5704abe1e0291" providerId="LiveId" clId="{B5E3BB37-276E-4B27-9724-251A0E7BD7D4}" dt="2018-04-14T21:41:47.288" v="1467" actId="478"/>
          <ac:spMkLst>
            <pc:docMk/>
            <pc:sldMk cId="1777229823" sldId="1169"/>
            <ac:spMk id="10" creationId="{E71CB8FA-0D1E-47B0-82AB-9D220AA95989}"/>
          </ac:spMkLst>
        </pc:spChg>
      </pc:sldChg>
      <pc:sldChg chg="add">
        <pc:chgData name="Doug Tyson" userId="8cc5704abe1e0291" providerId="LiveId" clId="{B5E3BB37-276E-4B27-9724-251A0E7BD7D4}" dt="2018-04-14T21:41:43.263" v="1466" actId="20577"/>
        <pc:sldMkLst>
          <pc:docMk/>
          <pc:sldMk cId="875150128" sldId="1170"/>
        </pc:sldMkLst>
      </pc:sldChg>
      <pc:sldChg chg="add">
        <pc:chgData name="Doug Tyson" userId="8cc5704abe1e0291" providerId="LiveId" clId="{B5E3BB37-276E-4B27-9724-251A0E7BD7D4}" dt="2018-04-14T21:41:59.322" v="1469" actId="20577"/>
        <pc:sldMkLst>
          <pc:docMk/>
          <pc:sldMk cId="2205343225" sldId="1171"/>
        </pc:sldMkLst>
      </pc:sldChg>
      <pc:sldChg chg="add">
        <pc:chgData name="Doug Tyson" userId="8cc5704abe1e0291" providerId="LiveId" clId="{B5E3BB37-276E-4B27-9724-251A0E7BD7D4}" dt="2018-04-14T21:42:16.567" v="1471" actId="20577"/>
        <pc:sldMkLst>
          <pc:docMk/>
          <pc:sldMk cId="3788763204" sldId="1172"/>
        </pc:sldMkLst>
      </pc:sldChg>
      <pc:sldChg chg="add del">
        <pc:chgData name="Doug Tyson" userId="8cc5704abe1e0291" providerId="LiveId" clId="{B5E3BB37-276E-4B27-9724-251A0E7BD7D4}" dt="2018-04-14T21:43:00.905" v="1475" actId="2696"/>
        <pc:sldMkLst>
          <pc:docMk/>
          <pc:sldMk cId="650543690" sldId="1173"/>
        </pc:sldMkLst>
      </pc:sldChg>
      <pc:sldChg chg="addSp delSp add">
        <pc:chgData name="Doug Tyson" userId="8cc5704abe1e0291" providerId="LiveId" clId="{B5E3BB37-276E-4B27-9724-251A0E7BD7D4}" dt="2018-04-14T21:43:55.102" v="1489" actId="20577"/>
        <pc:sldMkLst>
          <pc:docMk/>
          <pc:sldMk cId="2103502871" sldId="1173"/>
        </pc:sldMkLst>
        <pc:picChg chg="del">
          <ac:chgData name="Doug Tyson" userId="8cc5704abe1e0291" providerId="LiveId" clId="{B5E3BB37-276E-4B27-9724-251A0E7BD7D4}" dt="2018-04-14T21:43:47.227" v="1486" actId="478"/>
          <ac:picMkLst>
            <pc:docMk/>
            <pc:sldMk cId="2103502871" sldId="1173"/>
            <ac:picMk id="5" creationId="{A5741EF7-83C1-4674-A6FE-A42BF717D334}"/>
          </ac:picMkLst>
        </pc:picChg>
        <pc:picChg chg="add">
          <ac:chgData name="Doug Tyson" userId="8cc5704abe1e0291" providerId="LiveId" clId="{B5E3BB37-276E-4B27-9724-251A0E7BD7D4}" dt="2018-04-14T21:43:55.102" v="1489" actId="20577"/>
          <ac:picMkLst>
            <pc:docMk/>
            <pc:sldMk cId="2103502871" sldId="1173"/>
            <ac:picMk id="10" creationId="{8722BD28-3FD6-4695-BB54-F6F1B74181AE}"/>
          </ac:picMkLst>
        </pc:picChg>
      </pc:sldChg>
      <pc:sldChg chg="add del">
        <pc:chgData name="Doug Tyson" userId="8cc5704abe1e0291" providerId="LiveId" clId="{B5E3BB37-276E-4B27-9724-251A0E7BD7D4}" dt="2018-04-14T21:46:09.322" v="1502" actId="2696"/>
        <pc:sldMkLst>
          <pc:docMk/>
          <pc:sldMk cId="856854398" sldId="1174"/>
        </pc:sldMkLst>
      </pc:sldChg>
      <pc:sldChg chg="delSp modSp add ord">
        <pc:chgData name="Doug Tyson" userId="8cc5704abe1e0291" providerId="LiveId" clId="{B5E3BB37-276E-4B27-9724-251A0E7BD7D4}" dt="2018-04-14T21:43:53.726" v="1488" actId="20577"/>
        <pc:sldMkLst>
          <pc:docMk/>
          <pc:sldMk cId="3516448202" sldId="1175"/>
        </pc:sldMkLst>
        <pc:spChg chg="mod">
          <ac:chgData name="Doug Tyson" userId="8cc5704abe1e0291" providerId="LiveId" clId="{B5E3BB37-276E-4B27-9724-251A0E7BD7D4}" dt="2018-04-14T21:43:42.588" v="1485" actId="20577"/>
          <ac:spMkLst>
            <pc:docMk/>
            <pc:sldMk cId="3516448202" sldId="1175"/>
            <ac:spMk id="9" creationId="{E0137C43-572B-4932-A5DC-3FF14F1A8B19}"/>
          </ac:spMkLst>
        </pc:spChg>
        <pc:picChg chg="del">
          <ac:chgData name="Doug Tyson" userId="8cc5704abe1e0291" providerId="LiveId" clId="{B5E3BB37-276E-4B27-9724-251A0E7BD7D4}" dt="2018-04-14T21:43:53.726" v="1488" actId="20577"/>
          <ac:picMkLst>
            <pc:docMk/>
            <pc:sldMk cId="3516448202" sldId="1175"/>
            <ac:picMk id="5" creationId="{A5741EF7-83C1-4674-A6FE-A42BF717D334}"/>
          </ac:picMkLst>
        </pc:picChg>
      </pc:sldChg>
      <pc:sldChg chg="add">
        <pc:chgData name="Doug Tyson" userId="8cc5704abe1e0291" providerId="LiveId" clId="{B5E3BB37-276E-4B27-9724-251A0E7BD7D4}" dt="2018-04-14T21:46:20.175" v="1503" actId="20577"/>
        <pc:sldMkLst>
          <pc:docMk/>
          <pc:sldMk cId="554794243" sldId="1176"/>
        </pc:sldMkLst>
      </pc:sldChg>
      <pc:sldChg chg="add del">
        <pc:chgData name="Doug Tyson" userId="8cc5704abe1e0291" providerId="LiveId" clId="{B5E3BB37-276E-4B27-9724-251A0E7BD7D4}" dt="2018-04-14T21:46:47.278" v="1510" actId="2696"/>
        <pc:sldMkLst>
          <pc:docMk/>
          <pc:sldMk cId="2819163008" sldId="1177"/>
        </pc:sldMkLst>
      </pc:sldChg>
      <pc:sldChg chg="modSp add">
        <pc:chgData name="Doug Tyson" userId="8cc5704abe1e0291" providerId="LiveId" clId="{B5E3BB37-276E-4B27-9724-251A0E7BD7D4}" dt="2018-04-14T21:46:50.915" v="1511" actId="20577"/>
        <pc:sldMkLst>
          <pc:docMk/>
          <pc:sldMk cId="4108974343" sldId="1178"/>
        </pc:sldMkLst>
        <pc:spChg chg="mod">
          <ac:chgData name="Doug Tyson" userId="8cc5704abe1e0291" providerId="LiveId" clId="{B5E3BB37-276E-4B27-9724-251A0E7BD7D4}" dt="2018-04-14T21:46:50.915" v="1511" actId="20577"/>
          <ac:spMkLst>
            <pc:docMk/>
            <pc:sldMk cId="4108974343" sldId="1178"/>
            <ac:spMk id="9" creationId="{6803CF4C-0868-4882-946B-C8E459554B22}"/>
          </ac:spMkLst>
        </pc:spChg>
      </pc:sldChg>
      <pc:sldChg chg="add">
        <pc:chgData name="Doug Tyson" userId="8cc5704abe1e0291" providerId="LiveId" clId="{B5E3BB37-276E-4B27-9724-251A0E7BD7D4}" dt="2018-04-14T21:46:43.405" v="1509" actId="20577"/>
        <pc:sldMkLst>
          <pc:docMk/>
          <pc:sldMk cId="2010198345" sldId="1179"/>
        </pc:sldMkLst>
      </pc:sldChg>
      <pc:sldChg chg="delSp modSp add">
        <pc:chgData name="Doug Tyson" userId="8cc5704abe1e0291" providerId="LiveId" clId="{B5E3BB37-276E-4B27-9724-251A0E7BD7D4}" dt="2018-04-14T21:47:19.412" v="1521" actId="478"/>
        <pc:sldMkLst>
          <pc:docMk/>
          <pc:sldMk cId="576136403" sldId="1180"/>
        </pc:sldMkLst>
        <pc:spChg chg="mod">
          <ac:chgData name="Doug Tyson" userId="8cc5704abe1e0291" providerId="LiveId" clId="{B5E3BB37-276E-4B27-9724-251A0E7BD7D4}" dt="2018-04-14T21:47:17.927" v="1520" actId="20577"/>
          <ac:spMkLst>
            <pc:docMk/>
            <pc:sldMk cId="576136403" sldId="1180"/>
            <ac:spMk id="7" creationId="{98957C01-3607-464B-9F47-C6CD8055A0CE}"/>
          </ac:spMkLst>
        </pc:spChg>
        <pc:picChg chg="del">
          <ac:chgData name="Doug Tyson" userId="8cc5704abe1e0291" providerId="LiveId" clId="{B5E3BB37-276E-4B27-9724-251A0E7BD7D4}" dt="2018-04-14T21:47:19.412" v="1521" actId="478"/>
          <ac:picMkLst>
            <pc:docMk/>
            <pc:sldMk cId="576136403" sldId="1180"/>
            <ac:picMk id="9" creationId="{940AE2FB-77D8-46E0-9C24-4C8F4307C0D8}"/>
          </ac:picMkLst>
        </pc:picChg>
      </pc:sldChg>
      <pc:sldChg chg="add">
        <pc:chgData name="Doug Tyson" userId="8cc5704abe1e0291" providerId="LiveId" clId="{B5E3BB37-276E-4B27-9724-251A0E7BD7D4}" dt="2018-04-14T21:47:01.699" v="1513" actId="20577"/>
        <pc:sldMkLst>
          <pc:docMk/>
          <pc:sldMk cId="2859088553" sldId="1181"/>
        </pc:sldMkLst>
      </pc:sldChg>
      <pc:sldChg chg="add">
        <pc:chgData name="Doug Tyson" userId="8cc5704abe1e0291" providerId="LiveId" clId="{B5E3BB37-276E-4B27-9724-251A0E7BD7D4}" dt="2018-04-14T21:47:55.171" v="1522" actId="20577"/>
        <pc:sldMkLst>
          <pc:docMk/>
          <pc:sldMk cId="1117002515" sldId="1182"/>
        </pc:sldMkLst>
      </pc:sldChg>
      <pc:sldChg chg="add">
        <pc:chgData name="Doug Tyson" userId="8cc5704abe1e0291" providerId="LiveId" clId="{B5E3BB37-276E-4B27-9724-251A0E7BD7D4}" dt="2018-04-14T21:48:05.442" v="1525" actId="20577"/>
        <pc:sldMkLst>
          <pc:docMk/>
          <pc:sldMk cId="1981741567" sldId="1183"/>
        </pc:sldMkLst>
      </pc:sldChg>
      <pc:sldChg chg="add">
        <pc:chgData name="Doug Tyson" userId="8cc5704abe1e0291" providerId="LiveId" clId="{B5E3BB37-276E-4B27-9724-251A0E7BD7D4}" dt="2018-04-14T21:49:55.687" v="1528" actId="20577"/>
        <pc:sldMkLst>
          <pc:docMk/>
          <pc:sldMk cId="1392360608" sldId="1184"/>
        </pc:sldMkLst>
      </pc:sldChg>
    </pc:docChg>
  </pc:docChgLst>
  <pc:docChgLst>
    <pc:chgData name="Doug Tyson" userId="8cc5704abe1e0291" providerId="LiveId" clId="{6824CC58-70BE-4517-9287-A9DE3A8B5CAA}"/>
    <pc:docChg chg="undo custSel addSld delSld modSld">
      <pc:chgData name="Doug Tyson" userId="8cc5704abe1e0291" providerId="LiveId" clId="{6824CC58-70BE-4517-9287-A9DE3A8B5CAA}" dt="2019-10-29T20:56:58.265" v="285" actId="2696"/>
      <pc:docMkLst>
        <pc:docMk/>
      </pc:docMkLst>
      <pc:sldChg chg="modSp">
        <pc:chgData name="Doug Tyson" userId="8cc5704abe1e0291" providerId="LiveId" clId="{6824CC58-70BE-4517-9287-A9DE3A8B5CAA}" dt="2019-10-25T13:37:24.259" v="0" actId="207"/>
        <pc:sldMkLst>
          <pc:docMk/>
          <pc:sldMk cId="2805721985" sldId="259"/>
        </pc:sldMkLst>
        <pc:spChg chg="mod">
          <ac:chgData name="Doug Tyson" userId="8cc5704abe1e0291" providerId="LiveId" clId="{6824CC58-70BE-4517-9287-A9DE3A8B5CAA}" dt="2019-10-25T13:37:24.259" v="0" actId="207"/>
          <ac:spMkLst>
            <pc:docMk/>
            <pc:sldMk cId="2805721985" sldId="259"/>
            <ac:spMk id="4" creationId="{4E477101-FBE3-417F-8CBD-8E1205FFE1B3}"/>
          </ac:spMkLst>
        </pc:spChg>
      </pc:sldChg>
      <pc:sldChg chg="addSp delSp modSp">
        <pc:chgData name="Doug Tyson" userId="8cc5704abe1e0291" providerId="LiveId" clId="{6824CC58-70BE-4517-9287-A9DE3A8B5CAA}" dt="2019-10-25T14:20:48.141" v="92"/>
        <pc:sldMkLst>
          <pc:docMk/>
          <pc:sldMk cId="2153773814" sldId="271"/>
        </pc:sldMkLst>
        <pc:spChg chg="add del mod">
          <ac:chgData name="Doug Tyson" userId="8cc5704abe1e0291" providerId="LiveId" clId="{6824CC58-70BE-4517-9287-A9DE3A8B5CAA}" dt="2019-10-25T14:20:47.610" v="91" actId="478"/>
          <ac:spMkLst>
            <pc:docMk/>
            <pc:sldMk cId="2153773814" sldId="271"/>
            <ac:spMk id="3" creationId="{32208785-B17B-4C2A-9B46-9BB0BC2D55C8}"/>
          </ac:spMkLst>
        </pc:spChg>
        <pc:spChg chg="del">
          <ac:chgData name="Doug Tyson" userId="8cc5704abe1e0291" providerId="LiveId" clId="{6824CC58-70BE-4517-9287-A9DE3A8B5CAA}" dt="2019-10-25T14:20:44.380" v="90" actId="478"/>
          <ac:spMkLst>
            <pc:docMk/>
            <pc:sldMk cId="2153773814" sldId="271"/>
            <ac:spMk id="6" creationId="{F2920F9A-F1EC-4F72-A709-A357DF2CE3A9}"/>
          </ac:spMkLst>
        </pc:spChg>
        <pc:spChg chg="add">
          <ac:chgData name="Doug Tyson" userId="8cc5704abe1e0291" providerId="LiveId" clId="{6824CC58-70BE-4517-9287-A9DE3A8B5CAA}" dt="2019-10-25T14:20:48.141" v="92"/>
          <ac:spMkLst>
            <pc:docMk/>
            <pc:sldMk cId="2153773814" sldId="271"/>
            <ac:spMk id="7" creationId="{4175F0DF-FC49-4B90-803D-0991C77A6B16}"/>
          </ac:spMkLst>
        </pc:spChg>
      </pc:sldChg>
      <pc:sldChg chg="modSp">
        <pc:chgData name="Doug Tyson" userId="8cc5704abe1e0291" providerId="LiveId" clId="{6824CC58-70BE-4517-9287-A9DE3A8B5CAA}" dt="2019-10-25T14:20:36.481" v="89" actId="404"/>
        <pc:sldMkLst>
          <pc:docMk/>
          <pc:sldMk cId="1694738597" sldId="530"/>
        </pc:sldMkLst>
        <pc:spChg chg="mod">
          <ac:chgData name="Doug Tyson" userId="8cc5704abe1e0291" providerId="LiveId" clId="{6824CC58-70BE-4517-9287-A9DE3A8B5CAA}" dt="2019-10-25T14:20:36.481" v="89" actId="404"/>
          <ac:spMkLst>
            <pc:docMk/>
            <pc:sldMk cId="1694738597" sldId="530"/>
            <ac:spMk id="3" creationId="{8F9AA134-3A60-4C43-A73E-B5EEEB5F8720}"/>
          </ac:spMkLst>
        </pc:spChg>
      </pc:sldChg>
      <pc:sldChg chg="modSp">
        <pc:chgData name="Doug Tyson" userId="8cc5704abe1e0291" providerId="LiveId" clId="{6824CC58-70BE-4517-9287-A9DE3A8B5CAA}" dt="2019-10-29T20:43:22.546" v="153" actId="20577"/>
        <pc:sldMkLst>
          <pc:docMk/>
          <pc:sldMk cId="889668185" sldId="1153"/>
        </pc:sldMkLst>
        <pc:spChg chg="mod">
          <ac:chgData name="Doug Tyson" userId="8cc5704abe1e0291" providerId="LiveId" clId="{6824CC58-70BE-4517-9287-A9DE3A8B5CAA}" dt="2019-10-29T20:43:22.546" v="153" actId="20577"/>
          <ac:spMkLst>
            <pc:docMk/>
            <pc:sldMk cId="889668185" sldId="1153"/>
            <ac:spMk id="6" creationId="{B8483C57-8919-4071-8167-3C97E33C2D3B}"/>
          </ac:spMkLst>
        </pc:spChg>
      </pc:sldChg>
      <pc:sldChg chg="addSp delSp modSp add">
        <pc:chgData name="Doug Tyson" userId="8cc5704abe1e0291" providerId="LiveId" clId="{6824CC58-70BE-4517-9287-A9DE3A8B5CAA}" dt="2019-10-25T14:27:59.881" v="140" actId="1076"/>
        <pc:sldMkLst>
          <pc:docMk/>
          <pc:sldMk cId="2953355296" sldId="1185"/>
        </pc:sldMkLst>
        <pc:spChg chg="add mod">
          <ac:chgData name="Doug Tyson" userId="8cc5704abe1e0291" providerId="LiveId" clId="{6824CC58-70BE-4517-9287-A9DE3A8B5CAA}" dt="2019-10-25T14:27:59.881" v="140" actId="1076"/>
          <ac:spMkLst>
            <pc:docMk/>
            <pc:sldMk cId="2953355296" sldId="1185"/>
            <ac:spMk id="9" creationId="{64C3AFE2-7E8C-4166-9069-BE75BC196BBA}"/>
          </ac:spMkLst>
        </pc:spChg>
        <pc:grpChg chg="del">
          <ac:chgData name="Doug Tyson" userId="8cc5704abe1e0291" providerId="LiveId" clId="{6824CC58-70BE-4517-9287-A9DE3A8B5CAA}" dt="2019-10-25T14:23:20.604" v="94" actId="478"/>
          <ac:grpSpMkLst>
            <pc:docMk/>
            <pc:sldMk cId="2953355296" sldId="1185"/>
            <ac:grpSpMk id="6" creationId="{F78E932E-C133-46F0-9F58-98549A50A31A}"/>
          </ac:grpSpMkLst>
        </pc:grpChg>
      </pc:sldChg>
      <pc:sldChg chg="add">
        <pc:chgData name="Doug Tyson" userId="8cc5704abe1e0291" providerId="LiveId" clId="{6824CC58-70BE-4517-9287-A9DE3A8B5CAA}" dt="2019-10-25T14:28:55.439" v="141"/>
        <pc:sldMkLst>
          <pc:docMk/>
          <pc:sldMk cId="1709407402" sldId="1446"/>
        </pc:sldMkLst>
      </pc:sldChg>
      <pc:sldChg chg="add">
        <pc:chgData name="Doug Tyson" userId="8cc5704abe1e0291" providerId="LiveId" clId="{6824CC58-70BE-4517-9287-A9DE3A8B5CAA}" dt="2019-10-25T14:28:55.439" v="141"/>
        <pc:sldMkLst>
          <pc:docMk/>
          <pc:sldMk cId="3880585066" sldId="1447"/>
        </pc:sldMkLst>
      </pc:sldChg>
      <pc:sldChg chg="add">
        <pc:chgData name="Doug Tyson" userId="8cc5704abe1e0291" providerId="LiveId" clId="{6824CC58-70BE-4517-9287-A9DE3A8B5CAA}" dt="2019-10-25T14:28:55.439" v="141"/>
        <pc:sldMkLst>
          <pc:docMk/>
          <pc:sldMk cId="2525237332" sldId="1450"/>
        </pc:sldMkLst>
      </pc:sldChg>
      <pc:sldChg chg="add">
        <pc:chgData name="Doug Tyson" userId="8cc5704abe1e0291" providerId="LiveId" clId="{6824CC58-70BE-4517-9287-A9DE3A8B5CAA}" dt="2019-10-25T14:28:55.439" v="141"/>
        <pc:sldMkLst>
          <pc:docMk/>
          <pc:sldMk cId="2315368112" sldId="1487"/>
        </pc:sldMkLst>
      </pc:sldChg>
      <pc:sldChg chg="add">
        <pc:chgData name="Doug Tyson" userId="8cc5704abe1e0291" providerId="LiveId" clId="{6824CC58-70BE-4517-9287-A9DE3A8B5CAA}" dt="2019-10-25T14:28:55.439" v="141"/>
        <pc:sldMkLst>
          <pc:docMk/>
          <pc:sldMk cId="118768718" sldId="1494"/>
        </pc:sldMkLst>
      </pc:sldChg>
      <pc:sldChg chg="modSp add">
        <pc:chgData name="Doug Tyson" userId="8cc5704abe1e0291" providerId="LiveId" clId="{6824CC58-70BE-4517-9287-A9DE3A8B5CAA}" dt="2019-10-25T14:33:57.763" v="151" actId="14100"/>
        <pc:sldMkLst>
          <pc:docMk/>
          <pc:sldMk cId="2222796387" sldId="1523"/>
        </pc:sldMkLst>
        <pc:grpChg chg="mod">
          <ac:chgData name="Doug Tyson" userId="8cc5704abe1e0291" providerId="LiveId" clId="{6824CC58-70BE-4517-9287-A9DE3A8B5CAA}" dt="2019-10-25T14:33:57.763" v="151" actId="14100"/>
          <ac:grpSpMkLst>
            <pc:docMk/>
            <pc:sldMk cId="2222796387" sldId="1523"/>
            <ac:grpSpMk id="13" creationId="{4B026A9D-58B0-4ABF-AE21-AA4B23E63E94}"/>
          </ac:grpSpMkLst>
        </pc:grpChg>
      </pc:sldChg>
      <pc:sldChg chg="add">
        <pc:chgData name="Doug Tyson" userId="8cc5704abe1e0291" providerId="LiveId" clId="{6824CC58-70BE-4517-9287-A9DE3A8B5CAA}" dt="2019-10-25T14:28:55.439" v="141"/>
        <pc:sldMkLst>
          <pc:docMk/>
          <pc:sldMk cId="2019361307" sldId="1524"/>
        </pc:sldMkLst>
      </pc:sldChg>
      <pc:sldChg chg="modSp add">
        <pc:chgData name="Doug Tyson" userId="8cc5704abe1e0291" providerId="LiveId" clId="{6824CC58-70BE-4517-9287-A9DE3A8B5CAA}" dt="2019-10-29T20:47:22.176" v="155" actId="20577"/>
        <pc:sldMkLst>
          <pc:docMk/>
          <pc:sldMk cId="4104362742" sldId="1526"/>
        </pc:sldMkLst>
        <pc:spChg chg="mod">
          <ac:chgData name="Doug Tyson" userId="8cc5704abe1e0291" providerId="LiveId" clId="{6824CC58-70BE-4517-9287-A9DE3A8B5CAA}" dt="2019-10-29T20:47:22.176" v="155" actId="20577"/>
          <ac:spMkLst>
            <pc:docMk/>
            <pc:sldMk cId="4104362742" sldId="1526"/>
            <ac:spMk id="12" creationId="{160C2FAA-3C44-4026-87BF-4DA42BE5650D}"/>
          </ac:spMkLst>
        </pc:spChg>
      </pc:sldChg>
      <pc:sldChg chg="delSp modSp add">
        <pc:chgData name="Doug Tyson" userId="8cc5704abe1e0291" providerId="LiveId" clId="{6824CC58-70BE-4517-9287-A9DE3A8B5CAA}" dt="2019-10-29T20:49:50.240" v="183" actId="478"/>
        <pc:sldMkLst>
          <pc:docMk/>
          <pc:sldMk cId="3645182314" sldId="1527"/>
        </pc:sldMkLst>
        <pc:spChg chg="del mod">
          <ac:chgData name="Doug Tyson" userId="8cc5704abe1e0291" providerId="LiveId" clId="{6824CC58-70BE-4517-9287-A9DE3A8B5CAA}" dt="2019-10-29T20:49:50.240" v="183" actId="478"/>
          <ac:spMkLst>
            <pc:docMk/>
            <pc:sldMk cId="3645182314" sldId="1527"/>
            <ac:spMk id="9" creationId="{1119E7EE-CBFB-4207-8099-5F58E15DD82F}"/>
          </ac:spMkLst>
        </pc:spChg>
        <pc:spChg chg="mod">
          <ac:chgData name="Doug Tyson" userId="8cc5704abe1e0291" providerId="LiveId" clId="{6824CC58-70BE-4517-9287-A9DE3A8B5CAA}" dt="2019-10-29T20:48:48.827" v="169" actId="20577"/>
          <ac:spMkLst>
            <pc:docMk/>
            <pc:sldMk cId="3645182314" sldId="1527"/>
            <ac:spMk id="12" creationId="{160C2FAA-3C44-4026-87BF-4DA42BE5650D}"/>
          </ac:spMkLst>
        </pc:spChg>
      </pc:sldChg>
      <pc:sldChg chg="delSp modSp add">
        <pc:chgData name="Doug Tyson" userId="8cc5704abe1e0291" providerId="LiveId" clId="{6824CC58-70BE-4517-9287-A9DE3A8B5CAA}" dt="2019-10-29T20:50:42.775" v="200" actId="478"/>
        <pc:sldMkLst>
          <pc:docMk/>
          <pc:sldMk cId="2652263033" sldId="1528"/>
        </pc:sldMkLst>
        <pc:spChg chg="del mod">
          <ac:chgData name="Doug Tyson" userId="8cc5704abe1e0291" providerId="LiveId" clId="{6824CC58-70BE-4517-9287-A9DE3A8B5CAA}" dt="2019-10-29T20:50:42.775" v="200" actId="478"/>
          <ac:spMkLst>
            <pc:docMk/>
            <pc:sldMk cId="2652263033" sldId="1528"/>
            <ac:spMk id="9" creationId="{1119E7EE-CBFB-4207-8099-5F58E15DD82F}"/>
          </ac:spMkLst>
        </pc:spChg>
        <pc:spChg chg="mod">
          <ac:chgData name="Doug Tyson" userId="8cc5704abe1e0291" providerId="LiveId" clId="{6824CC58-70BE-4517-9287-A9DE3A8B5CAA}" dt="2019-10-29T20:49:05.770" v="178"/>
          <ac:spMkLst>
            <pc:docMk/>
            <pc:sldMk cId="2652263033" sldId="1528"/>
            <ac:spMk id="12" creationId="{160C2FAA-3C44-4026-87BF-4DA42BE5650D}"/>
          </ac:spMkLst>
        </pc:spChg>
      </pc:sldChg>
      <pc:sldChg chg="modSp add">
        <pc:chgData name="Doug Tyson" userId="8cc5704abe1e0291" providerId="LiveId" clId="{6824CC58-70BE-4517-9287-A9DE3A8B5CAA}" dt="2019-10-29T20:50:25.647" v="198" actId="1076"/>
        <pc:sldMkLst>
          <pc:docMk/>
          <pc:sldMk cId="1091661186" sldId="1529"/>
        </pc:sldMkLst>
        <pc:spChg chg="mod">
          <ac:chgData name="Doug Tyson" userId="8cc5704abe1e0291" providerId="LiveId" clId="{6824CC58-70BE-4517-9287-A9DE3A8B5CAA}" dt="2019-10-29T20:50:25.647" v="198" actId="1076"/>
          <ac:spMkLst>
            <pc:docMk/>
            <pc:sldMk cId="1091661186" sldId="1529"/>
            <ac:spMk id="9" creationId="{1119E7EE-CBFB-4207-8099-5F58E15DD82F}"/>
          </ac:spMkLst>
        </pc:spChg>
        <pc:spChg chg="mod">
          <ac:chgData name="Doug Tyson" userId="8cc5704abe1e0291" providerId="LiveId" clId="{6824CC58-70BE-4517-9287-A9DE3A8B5CAA}" dt="2019-10-29T20:50:22.803" v="197"/>
          <ac:spMkLst>
            <pc:docMk/>
            <pc:sldMk cId="1091661186" sldId="1529"/>
            <ac:spMk id="12" creationId="{160C2FAA-3C44-4026-87BF-4DA42BE5650D}"/>
          </ac:spMkLst>
        </pc:spChg>
      </pc:sldChg>
      <pc:sldChg chg="add">
        <pc:chgData name="Doug Tyson" userId="8cc5704abe1e0291" providerId="LiveId" clId="{6824CC58-70BE-4517-9287-A9DE3A8B5CAA}" dt="2019-10-25T14:28:55.439" v="141"/>
        <pc:sldMkLst>
          <pc:docMk/>
          <pc:sldMk cId="626363071" sldId="1558"/>
        </pc:sldMkLst>
      </pc:sldChg>
      <pc:sldChg chg="add">
        <pc:chgData name="Doug Tyson" userId="8cc5704abe1e0291" providerId="LiveId" clId="{6824CC58-70BE-4517-9287-A9DE3A8B5CAA}" dt="2019-10-25T14:28:55.439" v="141"/>
        <pc:sldMkLst>
          <pc:docMk/>
          <pc:sldMk cId="999707935" sldId="1559"/>
        </pc:sldMkLst>
      </pc:sldChg>
      <pc:sldChg chg="add">
        <pc:chgData name="Doug Tyson" userId="8cc5704abe1e0291" providerId="LiveId" clId="{6824CC58-70BE-4517-9287-A9DE3A8B5CAA}" dt="2019-10-25T14:28:55.439" v="141"/>
        <pc:sldMkLst>
          <pc:docMk/>
          <pc:sldMk cId="2898701423" sldId="1560"/>
        </pc:sldMkLst>
      </pc:sldChg>
      <pc:sldChg chg="add">
        <pc:chgData name="Doug Tyson" userId="8cc5704abe1e0291" providerId="LiveId" clId="{6824CC58-70BE-4517-9287-A9DE3A8B5CAA}" dt="2019-10-25T14:28:55.439" v="141"/>
        <pc:sldMkLst>
          <pc:docMk/>
          <pc:sldMk cId="1319632124" sldId="1561"/>
        </pc:sldMkLst>
      </pc:sldChg>
      <pc:sldChg chg="add">
        <pc:chgData name="Doug Tyson" userId="8cc5704abe1e0291" providerId="LiveId" clId="{6824CC58-70BE-4517-9287-A9DE3A8B5CAA}" dt="2019-10-25T14:28:55.439" v="141"/>
        <pc:sldMkLst>
          <pc:docMk/>
          <pc:sldMk cId="1755405282" sldId="1562"/>
        </pc:sldMkLst>
      </pc:sldChg>
      <pc:sldChg chg="add">
        <pc:chgData name="Doug Tyson" userId="8cc5704abe1e0291" providerId="LiveId" clId="{6824CC58-70BE-4517-9287-A9DE3A8B5CAA}" dt="2019-10-25T14:28:55.439" v="141"/>
        <pc:sldMkLst>
          <pc:docMk/>
          <pc:sldMk cId="3649582041" sldId="1563"/>
        </pc:sldMkLst>
      </pc:sldChg>
      <pc:sldChg chg="add">
        <pc:chgData name="Doug Tyson" userId="8cc5704abe1e0291" providerId="LiveId" clId="{6824CC58-70BE-4517-9287-A9DE3A8B5CAA}" dt="2019-10-25T14:28:55.439" v="141"/>
        <pc:sldMkLst>
          <pc:docMk/>
          <pc:sldMk cId="3489052142" sldId="1564"/>
        </pc:sldMkLst>
      </pc:sldChg>
      <pc:sldChg chg="modSp add">
        <pc:chgData name="Doug Tyson" userId="8cc5704abe1e0291" providerId="LiveId" clId="{6824CC58-70BE-4517-9287-A9DE3A8B5CAA}" dt="2019-10-29T20:49:29.772" v="181" actId="1076"/>
        <pc:sldMkLst>
          <pc:docMk/>
          <pc:sldMk cId="1106427581" sldId="1565"/>
        </pc:sldMkLst>
        <pc:spChg chg="mod">
          <ac:chgData name="Doug Tyson" userId="8cc5704abe1e0291" providerId="LiveId" clId="{6824CC58-70BE-4517-9287-A9DE3A8B5CAA}" dt="2019-10-29T20:49:29.772" v="181" actId="1076"/>
          <ac:spMkLst>
            <pc:docMk/>
            <pc:sldMk cId="1106427581" sldId="1565"/>
            <ac:spMk id="9" creationId="{1119E7EE-CBFB-4207-8099-5F58E15DD82F}"/>
          </ac:spMkLst>
        </pc:spChg>
        <pc:spChg chg="mod">
          <ac:chgData name="Doug Tyson" userId="8cc5704abe1e0291" providerId="LiveId" clId="{6824CC58-70BE-4517-9287-A9DE3A8B5CAA}" dt="2019-10-29T20:49:27.507" v="180" actId="20577"/>
          <ac:spMkLst>
            <pc:docMk/>
            <pc:sldMk cId="1106427581" sldId="1565"/>
            <ac:spMk id="12" creationId="{160C2FAA-3C44-4026-87BF-4DA42BE5650D}"/>
          </ac:spMkLst>
        </pc:spChg>
      </pc:sldChg>
      <pc:sldChg chg="addSp delSp modSp add">
        <pc:chgData name="Doug Tyson" userId="8cc5704abe1e0291" providerId="LiveId" clId="{6824CC58-70BE-4517-9287-A9DE3A8B5CAA}" dt="2019-10-25T14:31:35.180" v="150"/>
        <pc:sldMkLst>
          <pc:docMk/>
          <pc:sldMk cId="3037862604" sldId="1566"/>
        </pc:sldMkLst>
        <pc:spChg chg="del topLvl">
          <ac:chgData name="Doug Tyson" userId="8cc5704abe1e0291" providerId="LiveId" clId="{6824CC58-70BE-4517-9287-A9DE3A8B5CAA}" dt="2019-10-25T14:30:50.591" v="143" actId="478"/>
          <ac:spMkLst>
            <pc:docMk/>
            <pc:sldMk cId="3037862604" sldId="1566"/>
            <ac:spMk id="7" creationId="{E162B348-9912-4D33-98E8-1CF89EB92AAD}"/>
          </ac:spMkLst>
        </pc:spChg>
        <pc:spChg chg="del topLvl">
          <ac:chgData name="Doug Tyson" userId="8cc5704abe1e0291" providerId="LiveId" clId="{6824CC58-70BE-4517-9287-A9DE3A8B5CAA}" dt="2019-10-25T14:30:53.487" v="144" actId="478"/>
          <ac:spMkLst>
            <pc:docMk/>
            <pc:sldMk cId="3037862604" sldId="1566"/>
            <ac:spMk id="8" creationId="{C6ADF4C4-361E-41BC-9D45-FD2C88BE50FA}"/>
          </ac:spMkLst>
        </pc:spChg>
        <pc:spChg chg="add mod">
          <ac:chgData name="Doug Tyson" userId="8cc5704abe1e0291" providerId="LiveId" clId="{6824CC58-70BE-4517-9287-A9DE3A8B5CAA}" dt="2019-10-25T14:31:35.180" v="150"/>
          <ac:spMkLst>
            <pc:docMk/>
            <pc:sldMk cId="3037862604" sldId="1566"/>
            <ac:spMk id="9" creationId="{3D7247FD-AEDE-4485-A488-80C2841086C1}"/>
          </ac:spMkLst>
        </pc:spChg>
        <pc:grpChg chg="del">
          <ac:chgData name="Doug Tyson" userId="8cc5704abe1e0291" providerId="LiveId" clId="{6824CC58-70BE-4517-9287-A9DE3A8B5CAA}" dt="2019-10-25T14:30:50.591" v="143" actId="478"/>
          <ac:grpSpMkLst>
            <pc:docMk/>
            <pc:sldMk cId="3037862604" sldId="1566"/>
            <ac:grpSpMk id="6" creationId="{A800B22F-818C-49F3-8942-460F37292B4E}"/>
          </ac:grpSpMkLst>
        </pc:grpChg>
      </pc:sldChg>
      <pc:sldChg chg="add del">
        <pc:chgData name="Doug Tyson" userId="8cc5704abe1e0291" providerId="LiveId" clId="{6824CC58-70BE-4517-9287-A9DE3A8B5CAA}" dt="2019-10-29T20:50:57.853" v="201" actId="2696"/>
        <pc:sldMkLst>
          <pc:docMk/>
          <pc:sldMk cId="4041715252" sldId="1567"/>
        </pc:sldMkLst>
      </pc:sldChg>
      <pc:sldChg chg="add">
        <pc:chgData name="Doug Tyson" userId="8cc5704abe1e0291" providerId="LiveId" clId="{6824CC58-70BE-4517-9287-A9DE3A8B5CAA}" dt="2019-10-29T20:49:47.798" v="182"/>
        <pc:sldMkLst>
          <pc:docMk/>
          <pc:sldMk cId="1663198272" sldId="1568"/>
        </pc:sldMkLst>
      </pc:sldChg>
      <pc:sldChg chg="add">
        <pc:chgData name="Doug Tyson" userId="8cc5704abe1e0291" providerId="LiveId" clId="{6824CC58-70BE-4517-9287-A9DE3A8B5CAA}" dt="2019-10-29T20:50:38.689" v="199"/>
        <pc:sldMkLst>
          <pc:docMk/>
          <pc:sldMk cId="33528047" sldId="1569"/>
        </pc:sldMkLst>
      </pc:sldChg>
      <pc:sldChg chg="delSp modSp add">
        <pc:chgData name="Doug Tyson" userId="8cc5704abe1e0291" providerId="LiveId" clId="{6824CC58-70BE-4517-9287-A9DE3A8B5CAA}" dt="2019-10-29T20:52:49.005" v="213" actId="478"/>
        <pc:sldMkLst>
          <pc:docMk/>
          <pc:sldMk cId="212459422" sldId="1570"/>
        </pc:sldMkLst>
        <pc:spChg chg="del">
          <ac:chgData name="Doug Tyson" userId="8cc5704abe1e0291" providerId="LiveId" clId="{6824CC58-70BE-4517-9287-A9DE3A8B5CAA}" dt="2019-10-29T20:52:49.005" v="213" actId="478"/>
          <ac:spMkLst>
            <pc:docMk/>
            <pc:sldMk cId="212459422" sldId="1570"/>
            <ac:spMk id="9" creationId="{1119E7EE-CBFB-4207-8099-5F58E15DD82F}"/>
          </ac:spMkLst>
        </pc:spChg>
        <pc:spChg chg="mod">
          <ac:chgData name="Doug Tyson" userId="8cc5704abe1e0291" providerId="LiveId" clId="{6824CC58-70BE-4517-9287-A9DE3A8B5CAA}" dt="2019-10-29T20:52:37.877" v="211" actId="20577"/>
          <ac:spMkLst>
            <pc:docMk/>
            <pc:sldMk cId="212459422" sldId="1570"/>
            <ac:spMk id="12" creationId="{160C2FAA-3C44-4026-87BF-4DA42BE5650D}"/>
          </ac:spMkLst>
        </pc:spChg>
      </pc:sldChg>
      <pc:sldChg chg="modSp add">
        <pc:chgData name="Doug Tyson" userId="8cc5704abe1e0291" providerId="LiveId" clId="{6824CC58-70BE-4517-9287-A9DE3A8B5CAA}" dt="2019-10-29T20:56:52.456" v="284" actId="14100"/>
        <pc:sldMkLst>
          <pc:docMk/>
          <pc:sldMk cId="1884905130" sldId="1571"/>
        </pc:sldMkLst>
        <pc:spChg chg="mod">
          <ac:chgData name="Doug Tyson" userId="8cc5704abe1e0291" providerId="LiveId" clId="{6824CC58-70BE-4517-9287-A9DE3A8B5CAA}" dt="2019-10-29T20:56:52.456" v="284" actId="14100"/>
          <ac:spMkLst>
            <pc:docMk/>
            <pc:sldMk cId="1884905130" sldId="1571"/>
            <ac:spMk id="9" creationId="{1119E7EE-CBFB-4207-8099-5F58E15DD82F}"/>
          </ac:spMkLst>
        </pc:spChg>
      </pc:sldChg>
      <pc:sldChg chg="add del">
        <pc:chgData name="Doug Tyson" userId="8cc5704abe1e0291" providerId="LiveId" clId="{6824CC58-70BE-4517-9287-A9DE3A8B5CAA}" dt="2019-10-29T20:56:58.265" v="285" actId="2696"/>
        <pc:sldMkLst>
          <pc:docMk/>
          <pc:sldMk cId="4144344873" sldId="1572"/>
        </pc:sldMkLst>
      </pc:sldChg>
    </pc:docChg>
  </pc:docChgLst>
  <pc:docChgLst>
    <pc:chgData name="Doug Tyson" userId="8cc5704abe1e0291" providerId="LiveId" clId="{9DA6735E-5644-458C-8295-06D3679E4022}"/>
    <pc:docChg chg="undo custSel addSld delSld modSld">
      <pc:chgData name="Doug Tyson" userId="8cc5704abe1e0291" providerId="LiveId" clId="{9DA6735E-5644-458C-8295-06D3679E4022}" dt="2018-04-14T14:15:47.557" v="1658" actId="2696"/>
      <pc:docMkLst>
        <pc:docMk/>
      </pc:docMkLst>
      <pc:sldChg chg="modSp">
        <pc:chgData name="Doug Tyson" userId="8cc5704abe1e0291" providerId="LiveId" clId="{9DA6735E-5644-458C-8295-06D3679E4022}" dt="2018-04-14T02:59:14.204" v="10" actId="20577"/>
        <pc:sldMkLst>
          <pc:docMk/>
          <pc:sldMk cId="2805721985" sldId="259"/>
        </pc:sldMkLst>
        <pc:spChg chg="mod">
          <ac:chgData name="Doug Tyson" userId="8cc5704abe1e0291" providerId="LiveId" clId="{9DA6735E-5644-458C-8295-06D3679E4022}" dt="2018-04-14T02:58:44.930" v="0" actId="20577"/>
          <ac:spMkLst>
            <pc:docMk/>
            <pc:sldMk cId="2805721985" sldId="259"/>
            <ac:spMk id="4" creationId="{4E477101-FBE3-417F-8CBD-8E1205FFE1B3}"/>
          </ac:spMkLst>
        </pc:spChg>
        <pc:spChg chg="mod">
          <ac:chgData name="Doug Tyson" userId="8cc5704abe1e0291" providerId="LiveId" clId="{9DA6735E-5644-458C-8295-06D3679E4022}" dt="2018-04-14T02:58:47.982" v="1" actId="20577"/>
          <ac:spMkLst>
            <pc:docMk/>
            <pc:sldMk cId="2805721985" sldId="259"/>
            <ac:spMk id="9" creationId="{73078F9F-26CF-42B8-ACCF-56C526FE1C5E}"/>
          </ac:spMkLst>
        </pc:spChg>
        <pc:spChg chg="mod">
          <ac:chgData name="Doug Tyson" userId="8cc5704abe1e0291" providerId="LiveId" clId="{9DA6735E-5644-458C-8295-06D3679E4022}" dt="2018-04-14T02:59:14.204" v="10" actId="20577"/>
          <ac:spMkLst>
            <pc:docMk/>
            <pc:sldMk cId="2805721985" sldId="259"/>
            <ac:spMk id="10" creationId="{99394964-F208-485A-BC0D-A9671CD9E89F}"/>
          </ac:spMkLst>
        </pc:spChg>
      </pc:sldChg>
      <pc:sldChg chg="addSp delSp modSp">
        <pc:chgData name="Doug Tyson" userId="8cc5704abe1e0291" providerId="LiveId" clId="{9DA6735E-5644-458C-8295-06D3679E4022}" dt="2018-04-14T03:01:25.051" v="111" actId="2696"/>
        <pc:sldMkLst>
          <pc:docMk/>
          <pc:sldMk cId="2153773814" sldId="271"/>
        </pc:sldMkLst>
        <pc:spChg chg="add del mod">
          <ac:chgData name="Doug Tyson" userId="8cc5704abe1e0291" providerId="LiveId" clId="{9DA6735E-5644-458C-8295-06D3679E4022}" dt="2018-04-14T03:01:23.898" v="110" actId="478"/>
          <ac:spMkLst>
            <pc:docMk/>
            <pc:sldMk cId="2153773814" sldId="271"/>
            <ac:spMk id="3" creationId="{BA820F37-1BF1-414E-BEB5-47FF311BD280}"/>
          </ac:spMkLst>
        </pc:spChg>
        <pc:spChg chg="del">
          <ac:chgData name="Doug Tyson" userId="8cc5704abe1e0291" providerId="LiveId" clId="{9DA6735E-5644-458C-8295-06D3679E4022}" dt="2018-04-14T03:01:21.569" v="109" actId="478"/>
          <ac:spMkLst>
            <pc:docMk/>
            <pc:sldMk cId="2153773814" sldId="271"/>
            <ac:spMk id="6" creationId="{08C47173-060E-4D29-A178-DDD6F0C73AC6}"/>
          </ac:spMkLst>
        </pc:spChg>
        <pc:spChg chg="add">
          <ac:chgData name="Doug Tyson" userId="8cc5704abe1e0291" providerId="LiveId" clId="{9DA6735E-5644-458C-8295-06D3679E4022}" dt="2018-04-14T03:01:25.051" v="111" actId="2696"/>
          <ac:spMkLst>
            <pc:docMk/>
            <pc:sldMk cId="2153773814" sldId="271"/>
            <ac:spMk id="7" creationId="{AEACEA71-0A5C-4A02-BFAA-FDB5CECBEF1E}"/>
          </ac:spMkLst>
        </pc:spChg>
      </pc:sldChg>
      <pc:sldChg chg="modSp">
        <pc:chgData name="Doug Tyson" userId="8cc5704abe1e0291" providerId="LiveId" clId="{9DA6735E-5644-458C-8295-06D3679E4022}" dt="2018-04-14T03:01:35.024" v="112" actId="2696"/>
        <pc:sldMkLst>
          <pc:docMk/>
          <pc:sldMk cId="1694738597" sldId="530"/>
        </pc:sldMkLst>
        <pc:spChg chg="mod">
          <ac:chgData name="Doug Tyson" userId="8cc5704abe1e0291" providerId="LiveId" clId="{9DA6735E-5644-458C-8295-06D3679E4022}" dt="2018-04-14T03:01:35.024" v="112" actId="2696"/>
          <ac:spMkLst>
            <pc:docMk/>
            <pc:sldMk cId="1694738597" sldId="530"/>
            <ac:spMk id="2" creationId="{96DAC536-1A60-46BE-8E46-ABD60151719A}"/>
          </ac:spMkLst>
        </pc:spChg>
        <pc:spChg chg="mod">
          <ac:chgData name="Doug Tyson" userId="8cc5704abe1e0291" providerId="LiveId" clId="{9DA6735E-5644-458C-8295-06D3679E4022}" dt="2018-04-14T03:01:08.066" v="108" actId="404"/>
          <ac:spMkLst>
            <pc:docMk/>
            <pc:sldMk cId="1694738597" sldId="530"/>
            <ac:spMk id="3" creationId="{8F9AA134-3A60-4C43-A73E-B5EEEB5F8720}"/>
          </ac:spMkLst>
        </pc:spChg>
      </pc:sldChg>
      <pc:sldChg chg="addSp delSp modSp">
        <pc:chgData name="Doug Tyson" userId="8cc5704abe1e0291" providerId="LiveId" clId="{9DA6735E-5644-458C-8295-06D3679E4022}" dt="2018-04-14T14:04:48.068" v="1433" actId="1076"/>
        <pc:sldMkLst>
          <pc:docMk/>
          <pc:sldMk cId="2084315923" sldId="924"/>
        </pc:sldMkLst>
        <pc:spChg chg="mod">
          <ac:chgData name="Doug Tyson" userId="8cc5704abe1e0291" providerId="LiveId" clId="{9DA6735E-5644-458C-8295-06D3679E4022}" dt="2018-04-14T14:00:47.966" v="1323" actId="403"/>
          <ac:spMkLst>
            <pc:docMk/>
            <pc:sldMk cId="2084315923" sldId="924"/>
            <ac:spMk id="2" creationId="{860DE792-1FCA-41DC-9B89-A37150EE28E6}"/>
          </ac:spMkLst>
        </pc:spChg>
        <pc:spChg chg="add mod">
          <ac:chgData name="Doug Tyson" userId="8cc5704abe1e0291" providerId="LiveId" clId="{9DA6735E-5644-458C-8295-06D3679E4022}" dt="2018-04-14T14:03:04.983" v="1346" actId="14100"/>
          <ac:spMkLst>
            <pc:docMk/>
            <pc:sldMk cId="2084315923" sldId="924"/>
            <ac:spMk id="3" creationId="{6F7AD5CE-4853-49CE-8099-5F882746E79A}"/>
          </ac:spMkLst>
        </pc:spChg>
        <pc:spChg chg="add mod">
          <ac:chgData name="Doug Tyson" userId="8cc5704abe1e0291" providerId="LiveId" clId="{9DA6735E-5644-458C-8295-06D3679E4022}" dt="2018-04-14T14:04:39.358" v="1432" actId="1076"/>
          <ac:spMkLst>
            <pc:docMk/>
            <pc:sldMk cId="2084315923" sldId="924"/>
            <ac:spMk id="4" creationId="{B83E5EFF-9812-48A5-8FE5-C17D987FE121}"/>
          </ac:spMkLst>
        </pc:spChg>
        <pc:spChg chg="del">
          <ac:chgData name="Doug Tyson" userId="8cc5704abe1e0291" providerId="LiveId" clId="{9DA6735E-5644-458C-8295-06D3679E4022}" dt="2018-04-14T14:01:12.895" v="1324" actId="478"/>
          <ac:spMkLst>
            <pc:docMk/>
            <pc:sldMk cId="2084315923" sldId="924"/>
            <ac:spMk id="5" creationId="{84589B6F-B3BD-415E-AA74-5ADF71234D9B}"/>
          </ac:spMkLst>
        </pc:spChg>
        <pc:spChg chg="add mod">
          <ac:chgData name="Doug Tyson" userId="8cc5704abe1e0291" providerId="LiveId" clId="{9DA6735E-5644-458C-8295-06D3679E4022}" dt="2018-04-14T14:04:48.068" v="1433" actId="1076"/>
          <ac:spMkLst>
            <pc:docMk/>
            <pc:sldMk cId="2084315923" sldId="924"/>
            <ac:spMk id="7" creationId="{BCAF50EE-9C24-4816-8E15-9A88104DC4F2}"/>
          </ac:spMkLst>
        </pc:spChg>
        <pc:picChg chg="add mod">
          <ac:chgData name="Doug Tyson" userId="8cc5704abe1e0291" providerId="LiveId" clId="{9DA6735E-5644-458C-8295-06D3679E4022}" dt="2018-04-14T14:03:17.526" v="1350" actId="1076"/>
          <ac:picMkLst>
            <pc:docMk/>
            <pc:sldMk cId="2084315923" sldId="924"/>
            <ac:picMk id="6" creationId="{0672E672-23A9-46DC-BF95-6D41ECE5C097}"/>
          </ac:picMkLst>
        </pc:picChg>
      </pc:sldChg>
      <pc:sldChg chg="del">
        <pc:chgData name="Doug Tyson" userId="8cc5704abe1e0291" providerId="LiveId" clId="{9DA6735E-5644-458C-8295-06D3679E4022}" dt="2018-04-14T14:15:47.171" v="1647" actId="2696"/>
        <pc:sldMkLst>
          <pc:docMk/>
          <pc:sldMk cId="2677495601" sldId="925"/>
        </pc:sldMkLst>
      </pc:sldChg>
      <pc:sldChg chg="addSp delSp modSp">
        <pc:chgData name="Doug Tyson" userId="8cc5704abe1e0291" providerId="LiveId" clId="{9DA6735E-5644-458C-8295-06D3679E4022}" dt="2018-04-14T12:54:03.449" v="228" actId="1076"/>
        <pc:sldMkLst>
          <pc:docMk/>
          <pc:sldMk cId="1576428422" sldId="966"/>
        </pc:sldMkLst>
        <pc:spChg chg="mod">
          <ac:chgData name="Doug Tyson" userId="8cc5704abe1e0291" providerId="LiveId" clId="{9DA6735E-5644-458C-8295-06D3679E4022}" dt="2018-04-14T03:01:51.096" v="114" actId="403"/>
          <ac:spMkLst>
            <pc:docMk/>
            <pc:sldMk cId="1576428422" sldId="966"/>
            <ac:spMk id="2" creationId="{860DE792-1FCA-41DC-9B89-A37150EE28E6}"/>
          </ac:spMkLst>
        </pc:spChg>
        <pc:spChg chg="mod">
          <ac:chgData name="Doug Tyson" userId="8cc5704abe1e0291" providerId="LiveId" clId="{9DA6735E-5644-458C-8295-06D3679E4022}" dt="2018-04-14T12:47:11.677" v="119" actId="113"/>
          <ac:spMkLst>
            <pc:docMk/>
            <pc:sldMk cId="1576428422" sldId="966"/>
            <ac:spMk id="4" creationId="{B269F2C1-7A59-474C-B4FB-558A58037DB6}"/>
          </ac:spMkLst>
        </pc:spChg>
        <pc:spChg chg="mod">
          <ac:chgData name="Doug Tyson" userId="8cc5704abe1e0291" providerId="LiveId" clId="{9DA6735E-5644-458C-8295-06D3679E4022}" dt="2018-04-14T12:52:21.393" v="208" actId="255"/>
          <ac:spMkLst>
            <pc:docMk/>
            <pc:sldMk cId="1576428422" sldId="966"/>
            <ac:spMk id="6" creationId="{CC979D50-FC5B-4C09-96EC-457CA27DA0D8}"/>
          </ac:spMkLst>
        </pc:spChg>
        <pc:spChg chg="mod">
          <ac:chgData name="Doug Tyson" userId="8cc5704abe1e0291" providerId="LiveId" clId="{9DA6735E-5644-458C-8295-06D3679E4022}" dt="2018-04-14T12:53:01.586" v="213" actId="1076"/>
          <ac:spMkLst>
            <pc:docMk/>
            <pc:sldMk cId="1576428422" sldId="966"/>
            <ac:spMk id="7" creationId="{5DD7C763-91BA-4751-939D-F3F7D3C895D4}"/>
          </ac:spMkLst>
        </pc:spChg>
        <pc:spChg chg="add del">
          <ac:chgData name="Doug Tyson" userId="8cc5704abe1e0291" providerId="LiveId" clId="{9DA6735E-5644-458C-8295-06D3679E4022}" dt="2018-04-14T12:50:22.505" v="165" actId="1076"/>
          <ac:spMkLst>
            <pc:docMk/>
            <pc:sldMk cId="1576428422" sldId="966"/>
            <ac:spMk id="8" creationId="{6F27420A-EB23-4769-9911-DC2E4579F417}"/>
          </ac:spMkLst>
        </pc:spChg>
        <pc:spChg chg="add mod">
          <ac:chgData name="Doug Tyson" userId="8cc5704abe1e0291" providerId="LiveId" clId="{9DA6735E-5644-458C-8295-06D3679E4022}" dt="2018-04-14T12:53:51.758" v="223" actId="1076"/>
          <ac:spMkLst>
            <pc:docMk/>
            <pc:sldMk cId="1576428422" sldId="966"/>
            <ac:spMk id="9" creationId="{41795CBD-718E-42B8-B641-9FCFDAE6734B}"/>
          </ac:spMkLst>
        </pc:spChg>
        <pc:grpChg chg="add del mod">
          <ac:chgData name="Doug Tyson" userId="8cc5704abe1e0291" providerId="LiveId" clId="{9DA6735E-5644-458C-8295-06D3679E4022}" dt="2018-04-14T12:53:57.966" v="225" actId="478"/>
          <ac:grpSpMkLst>
            <pc:docMk/>
            <pc:sldMk cId="1576428422" sldId="966"/>
            <ac:grpSpMk id="5" creationId="{CE477EFA-8D8B-45C7-BBA8-81E2CFE1832C}"/>
          </ac:grpSpMkLst>
        </pc:grpChg>
        <pc:picChg chg="add mod">
          <ac:chgData name="Doug Tyson" userId="8cc5704abe1e0291" providerId="LiveId" clId="{9DA6735E-5644-458C-8295-06D3679E4022}" dt="2018-04-14T12:54:03.449" v="228" actId="1076"/>
          <ac:picMkLst>
            <pc:docMk/>
            <pc:sldMk cId="1576428422" sldId="966"/>
            <ac:picMk id="3" creationId="{3989D6A4-A1A1-4580-AD35-0DBC77BB6F5F}"/>
          </ac:picMkLst>
        </pc:picChg>
      </pc:sldChg>
      <pc:sldChg chg="del">
        <pc:chgData name="Doug Tyson" userId="8cc5704abe1e0291" providerId="LiveId" clId="{9DA6735E-5644-458C-8295-06D3679E4022}" dt="2018-04-14T14:15:44.070" v="1598" actId="2696"/>
        <pc:sldMkLst>
          <pc:docMk/>
          <pc:sldMk cId="2053684428" sldId="968"/>
        </pc:sldMkLst>
      </pc:sldChg>
      <pc:sldChg chg="del">
        <pc:chgData name="Doug Tyson" userId="8cc5704abe1e0291" providerId="LiveId" clId="{9DA6735E-5644-458C-8295-06D3679E4022}" dt="2018-04-14T14:15:45.340" v="1609" actId="2696"/>
        <pc:sldMkLst>
          <pc:docMk/>
          <pc:sldMk cId="428001155" sldId="969"/>
        </pc:sldMkLst>
      </pc:sldChg>
      <pc:sldChg chg="del">
        <pc:chgData name="Doug Tyson" userId="8cc5704abe1e0291" providerId="LiveId" clId="{9DA6735E-5644-458C-8295-06D3679E4022}" dt="2018-04-14T14:15:45.943" v="1623" actId="2696"/>
        <pc:sldMkLst>
          <pc:docMk/>
          <pc:sldMk cId="59502350" sldId="970"/>
        </pc:sldMkLst>
      </pc:sldChg>
      <pc:sldChg chg="del">
        <pc:chgData name="Doug Tyson" userId="8cc5704abe1e0291" providerId="LiveId" clId="{9DA6735E-5644-458C-8295-06D3679E4022}" dt="2018-04-14T14:15:46.487" v="1630" actId="2696"/>
        <pc:sldMkLst>
          <pc:docMk/>
          <pc:sldMk cId="88446656" sldId="971"/>
        </pc:sldMkLst>
      </pc:sldChg>
      <pc:sldChg chg="addSp delSp modSp">
        <pc:chgData name="Doug Tyson" userId="8cc5704abe1e0291" providerId="LiveId" clId="{9DA6735E-5644-458C-8295-06D3679E4022}" dt="2018-04-14T13:37:31.838" v="960" actId="403"/>
        <pc:sldMkLst>
          <pc:docMk/>
          <pc:sldMk cId="3177395464" sldId="1006"/>
        </pc:sldMkLst>
        <pc:spChg chg="mod">
          <ac:chgData name="Doug Tyson" userId="8cc5704abe1e0291" providerId="LiveId" clId="{9DA6735E-5644-458C-8295-06D3679E4022}" dt="2018-04-14T13:37:31.838" v="960" actId="403"/>
          <ac:spMkLst>
            <pc:docMk/>
            <pc:sldMk cId="3177395464" sldId="1006"/>
            <ac:spMk id="2" creationId="{860DE792-1FCA-41DC-9B89-A37150EE28E6}"/>
          </ac:spMkLst>
        </pc:spChg>
        <pc:spChg chg="add mod">
          <ac:chgData name="Doug Tyson" userId="8cc5704abe1e0291" providerId="LiveId" clId="{9DA6735E-5644-458C-8295-06D3679E4022}" dt="2018-04-14T13:11:02.786" v="659" actId="164"/>
          <ac:spMkLst>
            <pc:docMk/>
            <pc:sldMk cId="3177395464" sldId="1006"/>
            <ac:spMk id="4" creationId="{7278802C-7BC9-411D-BA9E-CE91660B3326}"/>
          </ac:spMkLst>
        </pc:spChg>
        <pc:spChg chg="add mod">
          <ac:chgData name="Doug Tyson" userId="8cc5704abe1e0291" providerId="LiveId" clId="{9DA6735E-5644-458C-8295-06D3679E4022}" dt="2018-04-14T13:14:15.551" v="690" actId="20577"/>
          <ac:spMkLst>
            <pc:docMk/>
            <pc:sldMk cId="3177395464" sldId="1006"/>
            <ac:spMk id="7" creationId="{9300667E-33C9-4B6F-8113-3A1AB6D053EA}"/>
          </ac:spMkLst>
        </pc:spChg>
        <pc:spChg chg="mod">
          <ac:chgData name="Doug Tyson" userId="8cc5704abe1e0291" providerId="LiveId" clId="{9DA6735E-5644-458C-8295-06D3679E4022}" dt="2018-04-14T13:11:30.136" v="667" actId="6549"/>
          <ac:spMkLst>
            <pc:docMk/>
            <pc:sldMk cId="3177395464" sldId="1006"/>
            <ac:spMk id="12" creationId="{160C2FAA-3C44-4026-87BF-4DA42BE5650D}"/>
          </ac:spMkLst>
        </pc:spChg>
        <pc:grpChg chg="add del mod">
          <ac:chgData name="Doug Tyson" userId="8cc5704abe1e0291" providerId="LiveId" clId="{9DA6735E-5644-458C-8295-06D3679E4022}" dt="2018-04-14T13:11:19.416" v="661" actId="478"/>
          <ac:grpSpMkLst>
            <pc:docMk/>
            <pc:sldMk cId="3177395464" sldId="1006"/>
            <ac:grpSpMk id="5" creationId="{04E97929-54AC-4A72-9423-F397201FAB0A}"/>
          </ac:grpSpMkLst>
        </pc:grpChg>
        <pc:picChg chg="add mod">
          <ac:chgData name="Doug Tyson" userId="8cc5704abe1e0291" providerId="LiveId" clId="{9DA6735E-5644-458C-8295-06D3679E4022}" dt="2018-04-14T13:11:02.786" v="659" actId="164"/>
          <ac:picMkLst>
            <pc:docMk/>
            <pc:sldMk cId="3177395464" sldId="1006"/>
            <ac:picMk id="3" creationId="{C9242FB6-44C6-43A3-80EB-9A0F0CAE357D}"/>
          </ac:picMkLst>
        </pc:picChg>
        <pc:picChg chg="add mod">
          <ac:chgData name="Doug Tyson" userId="8cc5704abe1e0291" providerId="LiveId" clId="{9DA6735E-5644-458C-8295-06D3679E4022}" dt="2018-04-14T13:14:22.621" v="692" actId="14100"/>
          <ac:picMkLst>
            <pc:docMk/>
            <pc:sldMk cId="3177395464" sldId="1006"/>
            <ac:picMk id="6" creationId="{486B58F6-79D1-42F8-AFBD-D8004DC1F2A7}"/>
          </ac:picMkLst>
        </pc:picChg>
      </pc:sldChg>
      <pc:sldChg chg="addSp delSp modSp">
        <pc:chgData name="Doug Tyson" userId="8cc5704abe1e0291" providerId="LiveId" clId="{9DA6735E-5644-458C-8295-06D3679E4022}" dt="2018-04-14T13:38:00.057" v="963" actId="403"/>
        <pc:sldMkLst>
          <pc:docMk/>
          <pc:sldMk cId="2017132039" sldId="1009"/>
        </pc:sldMkLst>
        <pc:spChg chg="mod">
          <ac:chgData name="Doug Tyson" userId="8cc5704abe1e0291" providerId="LiveId" clId="{9DA6735E-5644-458C-8295-06D3679E4022}" dt="2018-04-14T13:38:00.057" v="963" actId="403"/>
          <ac:spMkLst>
            <pc:docMk/>
            <pc:sldMk cId="2017132039" sldId="1009"/>
            <ac:spMk id="2" creationId="{860DE792-1FCA-41DC-9B89-A37150EE28E6}"/>
          </ac:spMkLst>
        </pc:spChg>
        <pc:spChg chg="del">
          <ac:chgData name="Doug Tyson" userId="8cc5704abe1e0291" providerId="LiveId" clId="{9DA6735E-5644-458C-8295-06D3679E4022}" dt="2018-04-14T13:33:24.746" v="907" actId="478"/>
          <ac:spMkLst>
            <pc:docMk/>
            <pc:sldMk cId="2017132039" sldId="1009"/>
            <ac:spMk id="12" creationId="{160C2FAA-3C44-4026-87BF-4DA42BE5650D}"/>
          </ac:spMkLst>
        </pc:spChg>
        <pc:picChg chg="add del mod">
          <ac:chgData name="Doug Tyson" userId="8cc5704abe1e0291" providerId="LiveId" clId="{9DA6735E-5644-458C-8295-06D3679E4022}" dt="2018-04-14T13:36:01.302" v="938" actId="403"/>
          <ac:picMkLst>
            <pc:docMk/>
            <pc:sldMk cId="2017132039" sldId="1009"/>
            <ac:picMk id="3" creationId="{4572B9E7-E541-42E5-9928-740D676547FB}"/>
          </ac:picMkLst>
        </pc:picChg>
        <pc:picChg chg="add del mod">
          <ac:chgData name="Doug Tyson" userId="8cc5704abe1e0291" providerId="LiveId" clId="{9DA6735E-5644-458C-8295-06D3679E4022}" dt="2018-04-14T13:34:09.318" v="915" actId="478"/>
          <ac:picMkLst>
            <pc:docMk/>
            <pc:sldMk cId="2017132039" sldId="1009"/>
            <ac:picMk id="5" creationId="{C4475CEA-B0FF-4975-9A6F-4F8ADE2FE8DC}"/>
          </ac:picMkLst>
        </pc:picChg>
        <pc:picChg chg="add">
          <ac:chgData name="Doug Tyson" userId="8cc5704abe1e0291" providerId="LiveId" clId="{9DA6735E-5644-458C-8295-06D3679E4022}" dt="2018-04-14T13:36:49.340" v="942" actId="403"/>
          <ac:picMkLst>
            <pc:docMk/>
            <pc:sldMk cId="2017132039" sldId="1009"/>
            <ac:picMk id="6" creationId="{8B569136-A9C7-4ACA-AD4B-15A1513AC8A5}"/>
          </ac:picMkLst>
        </pc:picChg>
      </pc:sldChg>
      <pc:sldChg chg="addSp delSp modSp">
        <pc:chgData name="Doug Tyson" userId="8cc5704abe1e0291" providerId="LiveId" clId="{9DA6735E-5644-458C-8295-06D3679E4022}" dt="2018-04-14T14:00:30.256" v="1319" actId="1076"/>
        <pc:sldMkLst>
          <pc:docMk/>
          <pc:sldMk cId="2114083792" sldId="1010"/>
        </pc:sldMkLst>
        <pc:spChg chg="mod">
          <ac:chgData name="Doug Tyson" userId="8cc5704abe1e0291" providerId="LiveId" clId="{9DA6735E-5644-458C-8295-06D3679E4022}" dt="2018-04-14T13:55:38.420" v="1191" actId="403"/>
          <ac:spMkLst>
            <pc:docMk/>
            <pc:sldMk cId="2114083792" sldId="1010"/>
            <ac:spMk id="2" creationId="{860DE792-1FCA-41DC-9B89-A37150EE28E6}"/>
          </ac:spMkLst>
        </pc:spChg>
        <pc:spChg chg="add mod">
          <ac:chgData name="Doug Tyson" userId="8cc5704abe1e0291" providerId="LiveId" clId="{9DA6735E-5644-458C-8295-06D3679E4022}" dt="2018-04-14T14:00:26.528" v="1318" actId="1076"/>
          <ac:spMkLst>
            <pc:docMk/>
            <pc:sldMk cId="2114083792" sldId="1010"/>
            <ac:spMk id="4" creationId="{9B51D426-AE9D-4609-B799-7E3EABF7D000}"/>
          </ac:spMkLst>
        </pc:spChg>
        <pc:spChg chg="mod">
          <ac:chgData name="Doug Tyson" userId="8cc5704abe1e0291" providerId="LiveId" clId="{9DA6735E-5644-458C-8295-06D3679E4022}" dt="2018-04-14T13:56:21.510" v="1205" actId="20577"/>
          <ac:spMkLst>
            <pc:docMk/>
            <pc:sldMk cId="2114083792" sldId="1010"/>
            <ac:spMk id="12" creationId="{160C2FAA-3C44-4026-87BF-4DA42BE5650D}"/>
          </ac:spMkLst>
        </pc:spChg>
        <pc:picChg chg="add del mod">
          <ac:chgData name="Doug Tyson" userId="8cc5704abe1e0291" providerId="LiveId" clId="{9DA6735E-5644-458C-8295-06D3679E4022}" dt="2018-04-14T13:59:58.945" v="1307" actId="478"/>
          <ac:picMkLst>
            <pc:docMk/>
            <pc:sldMk cId="2114083792" sldId="1010"/>
            <ac:picMk id="5" creationId="{53570CB5-A2AA-4903-A449-DF3E498B5A1E}"/>
          </ac:picMkLst>
        </pc:picChg>
        <pc:picChg chg="add mod">
          <ac:chgData name="Doug Tyson" userId="8cc5704abe1e0291" providerId="LiveId" clId="{9DA6735E-5644-458C-8295-06D3679E4022}" dt="2018-04-14T14:00:30.256" v="1319" actId="1076"/>
          <ac:picMkLst>
            <pc:docMk/>
            <pc:sldMk cId="2114083792" sldId="1010"/>
            <ac:picMk id="6" creationId="{255B647A-9A1C-4873-B5E3-C5A8D92BA25F}"/>
          </ac:picMkLst>
        </pc:picChg>
      </pc:sldChg>
      <pc:sldChg chg="del">
        <pc:chgData name="Doug Tyson" userId="8cc5704abe1e0291" providerId="LiveId" clId="{9DA6735E-5644-458C-8295-06D3679E4022}" dt="2018-04-14T14:15:44.386" v="1602" actId="2696"/>
        <pc:sldMkLst>
          <pc:docMk/>
          <pc:sldMk cId="2311647682" sldId="1011"/>
        </pc:sldMkLst>
      </pc:sldChg>
      <pc:sldChg chg="del">
        <pc:chgData name="Doug Tyson" userId="8cc5704abe1e0291" providerId="LiveId" clId="{9DA6735E-5644-458C-8295-06D3679E4022}" dt="2018-04-14T14:15:44.786" v="1604" actId="2696"/>
        <pc:sldMkLst>
          <pc:docMk/>
          <pc:sldMk cId="58130586" sldId="1012"/>
        </pc:sldMkLst>
      </pc:sldChg>
      <pc:sldChg chg="del">
        <pc:chgData name="Doug Tyson" userId="8cc5704abe1e0291" providerId="LiveId" clId="{9DA6735E-5644-458C-8295-06D3679E4022}" dt="2018-04-14T14:15:44.841" v="1605" actId="2696"/>
        <pc:sldMkLst>
          <pc:docMk/>
          <pc:sldMk cId="2046237734" sldId="1013"/>
        </pc:sldMkLst>
      </pc:sldChg>
      <pc:sldChg chg="del">
        <pc:chgData name="Doug Tyson" userId="8cc5704abe1e0291" providerId="LiveId" clId="{9DA6735E-5644-458C-8295-06D3679E4022}" dt="2018-04-14T14:15:45.111" v="1607" actId="2696"/>
        <pc:sldMkLst>
          <pc:docMk/>
          <pc:sldMk cId="4021393013" sldId="1014"/>
        </pc:sldMkLst>
      </pc:sldChg>
      <pc:sldChg chg="del">
        <pc:chgData name="Doug Tyson" userId="8cc5704abe1e0291" providerId="LiveId" clId="{9DA6735E-5644-458C-8295-06D3679E4022}" dt="2018-04-14T14:15:45.484" v="1612" actId="2696"/>
        <pc:sldMkLst>
          <pc:docMk/>
          <pc:sldMk cId="3124334118" sldId="1015"/>
        </pc:sldMkLst>
      </pc:sldChg>
      <pc:sldChg chg="del">
        <pc:chgData name="Doug Tyson" userId="8cc5704abe1e0291" providerId="LiveId" clId="{9DA6735E-5644-458C-8295-06D3679E4022}" dt="2018-04-14T14:15:45.574" v="1615" actId="2696"/>
        <pc:sldMkLst>
          <pc:docMk/>
          <pc:sldMk cId="405573534" sldId="1016"/>
        </pc:sldMkLst>
      </pc:sldChg>
      <pc:sldChg chg="del">
        <pc:chgData name="Doug Tyson" userId="8cc5704abe1e0291" providerId="LiveId" clId="{9DA6735E-5644-458C-8295-06D3679E4022}" dt="2018-04-14T14:15:45.746" v="1617" actId="2696"/>
        <pc:sldMkLst>
          <pc:docMk/>
          <pc:sldMk cId="3318117540" sldId="1017"/>
        </pc:sldMkLst>
      </pc:sldChg>
      <pc:sldChg chg="del">
        <pc:chgData name="Doug Tyson" userId="8cc5704abe1e0291" providerId="LiveId" clId="{9DA6735E-5644-458C-8295-06D3679E4022}" dt="2018-04-14T14:15:45.841" v="1622" actId="2696"/>
        <pc:sldMkLst>
          <pc:docMk/>
          <pc:sldMk cId="783312526" sldId="1018"/>
        </pc:sldMkLst>
      </pc:sldChg>
      <pc:sldChg chg="del">
        <pc:chgData name="Doug Tyson" userId="8cc5704abe1e0291" providerId="LiveId" clId="{9DA6735E-5644-458C-8295-06D3679E4022}" dt="2018-04-14T14:15:46.185" v="1625" actId="2696"/>
        <pc:sldMkLst>
          <pc:docMk/>
          <pc:sldMk cId="2435064607" sldId="1019"/>
        </pc:sldMkLst>
      </pc:sldChg>
      <pc:sldChg chg="del">
        <pc:chgData name="Doug Tyson" userId="8cc5704abe1e0291" providerId="LiveId" clId="{9DA6735E-5644-458C-8295-06D3679E4022}" dt="2018-04-14T14:15:46.210" v="1626" actId="2696"/>
        <pc:sldMkLst>
          <pc:docMk/>
          <pc:sldMk cId="3821616340" sldId="1020"/>
        </pc:sldMkLst>
      </pc:sldChg>
      <pc:sldChg chg="del">
        <pc:chgData name="Doug Tyson" userId="8cc5704abe1e0291" providerId="LiveId" clId="{9DA6735E-5644-458C-8295-06D3679E4022}" dt="2018-04-14T14:15:46.349" v="1628" actId="2696"/>
        <pc:sldMkLst>
          <pc:docMk/>
          <pc:sldMk cId="404276105" sldId="1021"/>
        </pc:sldMkLst>
      </pc:sldChg>
      <pc:sldChg chg="del">
        <pc:chgData name="Doug Tyson" userId="8cc5704abe1e0291" providerId="LiveId" clId="{9DA6735E-5644-458C-8295-06D3679E4022}" dt="2018-04-14T14:15:46.561" v="1634" actId="2696"/>
        <pc:sldMkLst>
          <pc:docMk/>
          <pc:sldMk cId="4138607852" sldId="1022"/>
        </pc:sldMkLst>
      </pc:sldChg>
      <pc:sldChg chg="del">
        <pc:chgData name="Doug Tyson" userId="8cc5704abe1e0291" providerId="LiveId" clId="{9DA6735E-5644-458C-8295-06D3679E4022}" dt="2018-04-14T14:15:46.660" v="1637" actId="2696"/>
        <pc:sldMkLst>
          <pc:docMk/>
          <pc:sldMk cId="3145865143" sldId="1023"/>
        </pc:sldMkLst>
      </pc:sldChg>
      <pc:sldChg chg="del">
        <pc:chgData name="Doug Tyson" userId="8cc5704abe1e0291" providerId="LiveId" clId="{9DA6735E-5644-458C-8295-06D3679E4022}" dt="2018-04-14T14:15:46.735" v="1639" actId="2696"/>
        <pc:sldMkLst>
          <pc:docMk/>
          <pc:sldMk cId="3317183025" sldId="1024"/>
        </pc:sldMkLst>
      </pc:sldChg>
      <pc:sldChg chg="del">
        <pc:chgData name="Doug Tyson" userId="8cc5704abe1e0291" providerId="LiveId" clId="{9DA6735E-5644-458C-8295-06D3679E4022}" dt="2018-04-14T14:15:46.774" v="1642" actId="2696"/>
        <pc:sldMkLst>
          <pc:docMk/>
          <pc:sldMk cId="4183218786" sldId="1025"/>
        </pc:sldMkLst>
      </pc:sldChg>
      <pc:sldChg chg="del">
        <pc:chgData name="Doug Tyson" userId="8cc5704abe1e0291" providerId="LiveId" clId="{9DA6735E-5644-458C-8295-06D3679E4022}" dt="2018-04-14T14:15:46.841" v="1644" actId="2696"/>
        <pc:sldMkLst>
          <pc:docMk/>
          <pc:sldMk cId="2087248515" sldId="1026"/>
        </pc:sldMkLst>
      </pc:sldChg>
      <pc:sldChg chg="del">
        <pc:chgData name="Doug Tyson" userId="8cc5704abe1e0291" providerId="LiveId" clId="{9DA6735E-5644-458C-8295-06D3679E4022}" dt="2018-04-14T14:15:47.161" v="1646" actId="2696"/>
        <pc:sldMkLst>
          <pc:docMk/>
          <pc:sldMk cId="3334375437" sldId="1027"/>
        </pc:sldMkLst>
      </pc:sldChg>
      <pc:sldChg chg="del">
        <pc:chgData name="Doug Tyson" userId="8cc5704abe1e0291" providerId="LiveId" clId="{9DA6735E-5644-458C-8295-06D3679E4022}" dt="2018-04-14T14:15:47.262" v="1650" actId="2696"/>
        <pc:sldMkLst>
          <pc:docMk/>
          <pc:sldMk cId="2930134346" sldId="1028"/>
        </pc:sldMkLst>
      </pc:sldChg>
      <pc:sldChg chg="del">
        <pc:chgData name="Doug Tyson" userId="8cc5704abe1e0291" providerId="LiveId" clId="{9DA6735E-5644-458C-8295-06D3679E4022}" dt="2018-04-14T14:15:47.285" v="1652" actId="2696"/>
        <pc:sldMkLst>
          <pc:docMk/>
          <pc:sldMk cId="2443188088" sldId="1029"/>
        </pc:sldMkLst>
      </pc:sldChg>
      <pc:sldChg chg="del">
        <pc:chgData name="Doug Tyson" userId="8cc5704abe1e0291" providerId="LiveId" clId="{9DA6735E-5644-458C-8295-06D3679E4022}" dt="2018-04-14T14:15:47.312" v="1654" actId="2696"/>
        <pc:sldMkLst>
          <pc:docMk/>
          <pc:sldMk cId="1087668418" sldId="1030"/>
        </pc:sldMkLst>
      </pc:sldChg>
      <pc:sldChg chg="addSp delSp modSp">
        <pc:chgData name="Doug Tyson" userId="8cc5704abe1e0291" providerId="LiveId" clId="{9DA6735E-5644-458C-8295-06D3679E4022}" dt="2018-04-14T13:04:29.700" v="372" actId="1076"/>
        <pc:sldMkLst>
          <pc:docMk/>
          <pc:sldMk cId="2812758864" sldId="1032"/>
        </pc:sldMkLst>
        <pc:spChg chg="mod">
          <ac:chgData name="Doug Tyson" userId="8cc5704abe1e0291" providerId="LiveId" clId="{9DA6735E-5644-458C-8295-06D3679E4022}" dt="2018-04-14T13:01:42.715" v="347" actId="403"/>
          <ac:spMkLst>
            <pc:docMk/>
            <pc:sldMk cId="2812758864" sldId="1032"/>
            <ac:spMk id="2" creationId="{860DE792-1FCA-41DC-9B89-A37150EE28E6}"/>
          </ac:spMkLst>
        </pc:spChg>
        <pc:spChg chg="del">
          <ac:chgData name="Doug Tyson" userId="8cc5704abe1e0291" providerId="LiveId" clId="{9DA6735E-5644-458C-8295-06D3679E4022}" dt="2018-04-14T13:02:35.343" v="356" actId="478"/>
          <ac:spMkLst>
            <pc:docMk/>
            <pc:sldMk cId="2812758864" sldId="1032"/>
            <ac:spMk id="3" creationId="{F11F2A7F-02E6-47E3-8D55-5A1EEDD3F674}"/>
          </ac:spMkLst>
        </pc:spChg>
        <pc:spChg chg="mod">
          <ac:chgData name="Doug Tyson" userId="8cc5704abe1e0291" providerId="LiveId" clId="{9DA6735E-5644-458C-8295-06D3679E4022}" dt="2018-04-14T13:02:30.572" v="355" actId="20577"/>
          <ac:spMkLst>
            <pc:docMk/>
            <pc:sldMk cId="2812758864" sldId="1032"/>
            <ac:spMk id="4" creationId="{B269F2C1-7A59-474C-B4FB-558A58037DB6}"/>
          </ac:spMkLst>
        </pc:spChg>
        <pc:spChg chg="del">
          <ac:chgData name="Doug Tyson" userId="8cc5704abe1e0291" providerId="LiveId" clId="{9DA6735E-5644-458C-8295-06D3679E4022}" dt="2018-04-14T13:02:13.659" v="348" actId="478"/>
          <ac:spMkLst>
            <pc:docMk/>
            <pc:sldMk cId="2812758864" sldId="1032"/>
            <ac:spMk id="6" creationId="{C2E01DB0-21AD-4031-BC91-9CB2A2939717}"/>
          </ac:spMkLst>
        </pc:spChg>
        <pc:spChg chg="del">
          <ac:chgData name="Doug Tyson" userId="8cc5704abe1e0291" providerId="LiveId" clId="{9DA6735E-5644-458C-8295-06D3679E4022}" dt="2018-04-14T13:02:13.659" v="348" actId="478"/>
          <ac:spMkLst>
            <pc:docMk/>
            <pc:sldMk cId="2812758864" sldId="1032"/>
            <ac:spMk id="8" creationId="{AE39DF2F-F822-4309-85F9-9AF69EDFE459}"/>
          </ac:spMkLst>
        </pc:spChg>
        <pc:spChg chg="del">
          <ac:chgData name="Doug Tyson" userId="8cc5704abe1e0291" providerId="LiveId" clId="{9DA6735E-5644-458C-8295-06D3679E4022}" dt="2018-04-14T13:02:13.659" v="348" actId="478"/>
          <ac:spMkLst>
            <pc:docMk/>
            <pc:sldMk cId="2812758864" sldId="1032"/>
            <ac:spMk id="9" creationId="{D0D3ACD4-EB2F-491F-9BC8-EEA1DB16A6BE}"/>
          </ac:spMkLst>
        </pc:spChg>
        <pc:spChg chg="del">
          <ac:chgData name="Doug Tyson" userId="8cc5704abe1e0291" providerId="LiveId" clId="{9DA6735E-5644-458C-8295-06D3679E4022}" dt="2018-04-14T13:02:13.659" v="348" actId="478"/>
          <ac:spMkLst>
            <pc:docMk/>
            <pc:sldMk cId="2812758864" sldId="1032"/>
            <ac:spMk id="10" creationId="{E9055273-A67B-4B82-94FC-6DCE449163CF}"/>
          </ac:spMkLst>
        </pc:spChg>
        <pc:spChg chg="add mod">
          <ac:chgData name="Doug Tyson" userId="8cc5704abe1e0291" providerId="LiveId" clId="{9DA6735E-5644-458C-8295-06D3679E4022}" dt="2018-04-14T13:04:14.425" v="368" actId="113"/>
          <ac:spMkLst>
            <pc:docMk/>
            <pc:sldMk cId="2812758864" sldId="1032"/>
            <ac:spMk id="11" creationId="{42775456-3FEB-4ED4-BB5B-4FB945A7AB9E}"/>
          </ac:spMkLst>
        </pc:spChg>
        <pc:picChg chg="add mod">
          <ac:chgData name="Doug Tyson" userId="8cc5704abe1e0291" providerId="LiveId" clId="{9DA6735E-5644-458C-8295-06D3679E4022}" dt="2018-04-14T13:04:29.700" v="372" actId="1076"/>
          <ac:picMkLst>
            <pc:docMk/>
            <pc:sldMk cId="2812758864" sldId="1032"/>
            <ac:picMk id="5" creationId="{93FC1E15-B109-453E-9C44-99892C11A94A}"/>
          </ac:picMkLst>
        </pc:picChg>
      </pc:sldChg>
      <pc:sldChg chg="del">
        <pc:chgData name="Doug Tyson" userId="8cc5704abe1e0291" providerId="LiveId" clId="{9DA6735E-5644-458C-8295-06D3679E4022}" dt="2018-04-14T13:21:09.340" v="732" actId="2696"/>
        <pc:sldMkLst>
          <pc:docMk/>
          <pc:sldMk cId="1926235349" sldId="1033"/>
        </pc:sldMkLst>
      </pc:sldChg>
      <pc:sldChg chg="addSp delSp modSp">
        <pc:chgData name="Doug Tyson" userId="8cc5704abe1e0291" providerId="LiveId" clId="{9DA6735E-5644-458C-8295-06D3679E4022}" dt="2018-04-14T13:55:18.725" v="1188" actId="403"/>
        <pc:sldMkLst>
          <pc:docMk/>
          <pc:sldMk cId="3559131280" sldId="1034"/>
        </pc:sldMkLst>
        <pc:spChg chg="mod">
          <ac:chgData name="Doug Tyson" userId="8cc5704abe1e0291" providerId="LiveId" clId="{9DA6735E-5644-458C-8295-06D3679E4022}" dt="2018-04-14T13:52:33.799" v="1149" actId="20577"/>
          <ac:spMkLst>
            <pc:docMk/>
            <pc:sldMk cId="3559131280" sldId="1034"/>
            <ac:spMk id="2" creationId="{860DE792-1FCA-41DC-9B89-A37150EE28E6}"/>
          </ac:spMkLst>
        </pc:spChg>
        <pc:spChg chg="add del mod">
          <ac:chgData name="Doug Tyson" userId="8cc5704abe1e0291" providerId="LiveId" clId="{9DA6735E-5644-458C-8295-06D3679E4022}" dt="2018-04-14T13:52:37.452" v="1150" actId="478"/>
          <ac:spMkLst>
            <pc:docMk/>
            <pc:sldMk cId="3559131280" sldId="1034"/>
            <ac:spMk id="3" creationId="{775AEC37-B479-481C-B415-9C902034C6FF}"/>
          </ac:spMkLst>
        </pc:spChg>
        <pc:spChg chg="add mod">
          <ac:chgData name="Doug Tyson" userId="8cc5704abe1e0291" providerId="LiveId" clId="{9DA6735E-5644-458C-8295-06D3679E4022}" dt="2018-04-14T13:55:18.725" v="1188" actId="403"/>
          <ac:spMkLst>
            <pc:docMk/>
            <pc:sldMk cId="3559131280" sldId="1034"/>
            <ac:spMk id="5" creationId="{A7CA3333-6DA3-43CD-B9AA-567FADD5259F}"/>
          </ac:spMkLst>
        </pc:spChg>
        <pc:spChg chg="add mod">
          <ac:chgData name="Doug Tyson" userId="8cc5704abe1e0291" providerId="LiveId" clId="{9DA6735E-5644-458C-8295-06D3679E4022}" dt="2018-04-14T13:53:10.826" v="1155" actId="113"/>
          <ac:spMkLst>
            <pc:docMk/>
            <pc:sldMk cId="3559131280" sldId="1034"/>
            <ac:spMk id="6" creationId="{D28D386E-D882-4869-868E-9E887D842E43}"/>
          </ac:spMkLst>
        </pc:spChg>
        <pc:spChg chg="del">
          <ac:chgData name="Doug Tyson" userId="8cc5704abe1e0291" providerId="LiveId" clId="{9DA6735E-5644-458C-8295-06D3679E4022}" dt="2018-04-14T13:40:52.500" v="974" actId="478"/>
          <ac:spMkLst>
            <pc:docMk/>
            <pc:sldMk cId="3559131280" sldId="1034"/>
            <ac:spMk id="10" creationId="{0BA6360D-449E-4439-BCA9-2F351730BA05}"/>
          </ac:spMkLst>
        </pc:spChg>
        <pc:spChg chg="del">
          <ac:chgData name="Doug Tyson" userId="8cc5704abe1e0291" providerId="LiveId" clId="{9DA6735E-5644-458C-8295-06D3679E4022}" dt="2018-04-14T13:40:51.258" v="973" actId="478"/>
          <ac:spMkLst>
            <pc:docMk/>
            <pc:sldMk cId="3559131280" sldId="1034"/>
            <ac:spMk id="12" creationId="{160C2FAA-3C44-4026-87BF-4DA42BE5650D}"/>
          </ac:spMkLst>
        </pc:spChg>
        <pc:picChg chg="add mod modCrop">
          <ac:chgData name="Doug Tyson" userId="8cc5704abe1e0291" providerId="LiveId" clId="{9DA6735E-5644-458C-8295-06D3679E4022}" dt="2018-04-14T13:54:08.761" v="1163" actId="1076"/>
          <ac:picMkLst>
            <pc:docMk/>
            <pc:sldMk cId="3559131280" sldId="1034"/>
            <ac:picMk id="4" creationId="{8B72741A-FA26-43BF-8E7E-93FA289D9018}"/>
          </ac:picMkLst>
        </pc:picChg>
      </pc:sldChg>
      <pc:sldChg chg="del">
        <pc:chgData name="Doug Tyson" userId="8cc5704abe1e0291" providerId="LiveId" clId="{9DA6735E-5644-458C-8295-06D3679E4022}" dt="2018-04-14T14:00:40.285" v="1320" actId="2696"/>
        <pc:sldMkLst>
          <pc:docMk/>
          <pc:sldMk cId="1930541668" sldId="1035"/>
        </pc:sldMkLst>
      </pc:sldChg>
      <pc:sldChg chg="addSp delSp modSp">
        <pc:chgData name="Doug Tyson" userId="8cc5704abe1e0291" providerId="LiveId" clId="{9DA6735E-5644-458C-8295-06D3679E4022}" dt="2018-04-14T14:11:29.649" v="1527" actId="1076"/>
        <pc:sldMkLst>
          <pc:docMk/>
          <pc:sldMk cId="618955045" sldId="1036"/>
        </pc:sldMkLst>
        <pc:spChg chg="mod">
          <ac:chgData name="Doug Tyson" userId="8cc5704abe1e0291" providerId="LiveId" clId="{9DA6735E-5644-458C-8295-06D3679E4022}" dt="2018-04-14T14:05:40.702" v="1437" actId="403"/>
          <ac:spMkLst>
            <pc:docMk/>
            <pc:sldMk cId="618955045" sldId="1036"/>
            <ac:spMk id="2" creationId="{860DE792-1FCA-41DC-9B89-A37150EE28E6}"/>
          </ac:spMkLst>
        </pc:spChg>
        <pc:spChg chg="add del">
          <ac:chgData name="Doug Tyson" userId="8cc5704abe1e0291" providerId="LiveId" clId="{9DA6735E-5644-458C-8295-06D3679E4022}" dt="2018-04-14T14:05:49.372" v="1439" actId="478"/>
          <ac:spMkLst>
            <pc:docMk/>
            <pc:sldMk cId="618955045" sldId="1036"/>
            <ac:spMk id="3" creationId="{CF7E4665-2AA1-4F52-AD67-0B2A2D5DCBC8}"/>
          </ac:spMkLst>
        </pc:spChg>
        <pc:spChg chg="add mod">
          <ac:chgData name="Doug Tyson" userId="8cc5704abe1e0291" providerId="LiveId" clId="{9DA6735E-5644-458C-8295-06D3679E4022}" dt="2018-04-14T14:07:08.859" v="1470" actId="14100"/>
          <ac:spMkLst>
            <pc:docMk/>
            <pc:sldMk cId="618955045" sldId="1036"/>
            <ac:spMk id="4" creationId="{0A42E95E-291F-4FAA-8912-A44CABDD819D}"/>
          </ac:spMkLst>
        </pc:spChg>
        <pc:spChg chg="del">
          <ac:chgData name="Doug Tyson" userId="8cc5704abe1e0291" providerId="LiveId" clId="{9DA6735E-5644-458C-8295-06D3679E4022}" dt="2018-04-14T14:05:30.924" v="1434" actId="478"/>
          <ac:spMkLst>
            <pc:docMk/>
            <pc:sldMk cId="618955045" sldId="1036"/>
            <ac:spMk id="5" creationId="{84589B6F-B3BD-415E-AA74-5ADF71234D9B}"/>
          </ac:spMkLst>
        </pc:spChg>
        <pc:spChg chg="del">
          <ac:chgData name="Doug Tyson" userId="8cc5704abe1e0291" providerId="LiveId" clId="{9DA6735E-5644-458C-8295-06D3679E4022}" dt="2018-04-14T14:05:30.924" v="1434" actId="478"/>
          <ac:spMkLst>
            <pc:docMk/>
            <pc:sldMk cId="618955045" sldId="1036"/>
            <ac:spMk id="6" creationId="{8AEA2A4F-ADBB-4513-B7F9-AED1F3129219}"/>
          </ac:spMkLst>
        </pc:spChg>
        <pc:spChg chg="add mod">
          <ac:chgData name="Doug Tyson" userId="8cc5704abe1e0291" providerId="LiveId" clId="{9DA6735E-5644-458C-8295-06D3679E4022}" dt="2018-04-14T14:11:24.778" v="1526" actId="1076"/>
          <ac:spMkLst>
            <pc:docMk/>
            <pc:sldMk cId="618955045" sldId="1036"/>
            <ac:spMk id="7" creationId="{1A49F5B3-8F43-484B-9638-28868A89F305}"/>
          </ac:spMkLst>
        </pc:spChg>
        <pc:spChg chg="add mod">
          <ac:chgData name="Doug Tyson" userId="8cc5704abe1e0291" providerId="LiveId" clId="{9DA6735E-5644-458C-8295-06D3679E4022}" dt="2018-04-14T14:07:52.290" v="1479" actId="1076"/>
          <ac:spMkLst>
            <pc:docMk/>
            <pc:sldMk cId="618955045" sldId="1036"/>
            <ac:spMk id="9" creationId="{3F4D4A21-1BF5-47CD-9526-54736119E856}"/>
          </ac:spMkLst>
        </pc:spChg>
        <pc:spChg chg="add mod">
          <ac:chgData name="Doug Tyson" userId="8cc5704abe1e0291" providerId="LiveId" clId="{9DA6735E-5644-458C-8295-06D3679E4022}" dt="2018-04-14T14:11:29.649" v="1527" actId="1076"/>
          <ac:spMkLst>
            <pc:docMk/>
            <pc:sldMk cId="618955045" sldId="1036"/>
            <ac:spMk id="11" creationId="{F476279F-5F9E-4891-9E7E-10D3E4047B8B}"/>
          </ac:spMkLst>
        </pc:spChg>
        <pc:picChg chg="add del mod">
          <ac:chgData name="Doug Tyson" userId="8cc5704abe1e0291" providerId="LiveId" clId="{9DA6735E-5644-458C-8295-06D3679E4022}" dt="2018-04-14T14:07:57.381" v="1481" actId="478"/>
          <ac:picMkLst>
            <pc:docMk/>
            <pc:sldMk cId="618955045" sldId="1036"/>
            <ac:picMk id="8" creationId="{2C0188AB-D92F-464C-B3E8-506F1DBD1B3A}"/>
          </ac:picMkLst>
        </pc:picChg>
        <pc:picChg chg="add del mod">
          <ac:chgData name="Doug Tyson" userId="8cc5704abe1e0291" providerId="LiveId" clId="{9DA6735E-5644-458C-8295-06D3679E4022}" dt="2018-04-14T14:10:07.349" v="1509" actId="478"/>
          <ac:picMkLst>
            <pc:docMk/>
            <pc:sldMk cId="618955045" sldId="1036"/>
            <ac:picMk id="10" creationId="{52B6C4E1-5806-415C-890D-9AEE5816FF4A}"/>
          </ac:picMkLst>
        </pc:picChg>
        <pc:picChg chg="add mod">
          <ac:chgData name="Doug Tyson" userId="8cc5704abe1e0291" providerId="LiveId" clId="{9DA6735E-5644-458C-8295-06D3679E4022}" dt="2018-04-14T14:10:12.825" v="1512" actId="1076"/>
          <ac:picMkLst>
            <pc:docMk/>
            <pc:sldMk cId="618955045" sldId="1036"/>
            <ac:picMk id="12" creationId="{315D9718-7DC7-4478-B3AB-04AE563F0530}"/>
          </ac:picMkLst>
        </pc:picChg>
        <pc:picChg chg="add mod">
          <ac:chgData name="Doug Tyson" userId="8cc5704abe1e0291" providerId="LiveId" clId="{9DA6735E-5644-458C-8295-06D3679E4022}" dt="2018-04-14T14:11:22.087" v="1525" actId="1076"/>
          <ac:picMkLst>
            <pc:docMk/>
            <pc:sldMk cId="618955045" sldId="1036"/>
            <ac:picMk id="13" creationId="{3F1C537A-EC1B-4D8D-AE6D-FE7CADDD40E8}"/>
          </ac:picMkLst>
        </pc:picChg>
      </pc:sldChg>
      <pc:sldChg chg="del">
        <pc:chgData name="Doug Tyson" userId="8cc5704abe1e0291" providerId="LiveId" clId="{9DA6735E-5644-458C-8295-06D3679E4022}" dt="2018-04-14T14:15:44.045" v="1597" actId="2696"/>
        <pc:sldMkLst>
          <pc:docMk/>
          <pc:sldMk cId="2090465962" sldId="1037"/>
        </pc:sldMkLst>
      </pc:sldChg>
      <pc:sldChg chg="del">
        <pc:chgData name="Doug Tyson" userId="8cc5704abe1e0291" providerId="LiveId" clId="{9DA6735E-5644-458C-8295-06D3679E4022}" dt="2018-04-14T14:15:44.087" v="1599" actId="2696"/>
        <pc:sldMkLst>
          <pc:docMk/>
          <pc:sldMk cId="1111134213" sldId="1038"/>
        </pc:sldMkLst>
      </pc:sldChg>
      <pc:sldChg chg="del">
        <pc:chgData name="Doug Tyson" userId="8cc5704abe1e0291" providerId="LiveId" clId="{9DA6735E-5644-458C-8295-06D3679E4022}" dt="2018-04-14T14:15:44.102" v="1600" actId="2696"/>
        <pc:sldMkLst>
          <pc:docMk/>
          <pc:sldMk cId="1602361196" sldId="1039"/>
        </pc:sldMkLst>
      </pc:sldChg>
      <pc:sldChg chg="del">
        <pc:chgData name="Doug Tyson" userId="8cc5704abe1e0291" providerId="LiveId" clId="{9DA6735E-5644-458C-8295-06D3679E4022}" dt="2018-04-14T14:15:44.145" v="1601" actId="2696"/>
        <pc:sldMkLst>
          <pc:docMk/>
          <pc:sldMk cId="2359542039" sldId="1040"/>
        </pc:sldMkLst>
      </pc:sldChg>
      <pc:sldChg chg="del">
        <pc:chgData name="Doug Tyson" userId="8cc5704abe1e0291" providerId="LiveId" clId="{9DA6735E-5644-458C-8295-06D3679E4022}" dt="2018-04-14T14:15:44.680" v="1603" actId="2696"/>
        <pc:sldMkLst>
          <pc:docMk/>
          <pc:sldMk cId="1988470562" sldId="1041"/>
        </pc:sldMkLst>
      </pc:sldChg>
      <pc:sldChg chg="del">
        <pc:chgData name="Doug Tyson" userId="8cc5704abe1e0291" providerId="LiveId" clId="{9DA6735E-5644-458C-8295-06D3679E4022}" dt="2018-04-14T14:15:45.051" v="1606" actId="2696"/>
        <pc:sldMkLst>
          <pc:docMk/>
          <pc:sldMk cId="2109443769" sldId="1042"/>
        </pc:sldMkLst>
      </pc:sldChg>
      <pc:sldChg chg="del">
        <pc:chgData name="Doug Tyson" userId="8cc5704abe1e0291" providerId="LiveId" clId="{9DA6735E-5644-458C-8295-06D3679E4022}" dt="2018-04-14T14:15:45.318" v="1608" actId="2696"/>
        <pc:sldMkLst>
          <pc:docMk/>
          <pc:sldMk cId="2157196260" sldId="1043"/>
        </pc:sldMkLst>
      </pc:sldChg>
      <pc:sldChg chg="del">
        <pc:chgData name="Doug Tyson" userId="8cc5704abe1e0291" providerId="LiveId" clId="{9DA6735E-5644-458C-8295-06D3679E4022}" dt="2018-04-14T14:15:45.393" v="1610" actId="2696"/>
        <pc:sldMkLst>
          <pc:docMk/>
          <pc:sldMk cId="727101801" sldId="1044"/>
        </pc:sldMkLst>
      </pc:sldChg>
      <pc:sldChg chg="del">
        <pc:chgData name="Doug Tyson" userId="8cc5704abe1e0291" providerId="LiveId" clId="{9DA6735E-5644-458C-8295-06D3679E4022}" dt="2018-04-14T14:15:45.468" v="1611" actId="2696"/>
        <pc:sldMkLst>
          <pc:docMk/>
          <pc:sldMk cId="1524740676" sldId="1045"/>
        </pc:sldMkLst>
      </pc:sldChg>
      <pc:sldChg chg="del">
        <pc:chgData name="Doug Tyson" userId="8cc5704abe1e0291" providerId="LiveId" clId="{9DA6735E-5644-458C-8295-06D3679E4022}" dt="2018-04-14T14:15:45.519" v="1613" actId="2696"/>
        <pc:sldMkLst>
          <pc:docMk/>
          <pc:sldMk cId="3351876029" sldId="1046"/>
        </pc:sldMkLst>
      </pc:sldChg>
      <pc:sldChg chg="del">
        <pc:chgData name="Doug Tyson" userId="8cc5704abe1e0291" providerId="LiveId" clId="{9DA6735E-5644-458C-8295-06D3679E4022}" dt="2018-04-14T14:15:45.536" v="1614" actId="2696"/>
        <pc:sldMkLst>
          <pc:docMk/>
          <pc:sldMk cId="2088955450" sldId="1047"/>
        </pc:sldMkLst>
      </pc:sldChg>
      <pc:sldChg chg="del">
        <pc:chgData name="Doug Tyson" userId="8cc5704abe1e0291" providerId="LiveId" clId="{9DA6735E-5644-458C-8295-06D3679E4022}" dt="2018-04-14T14:15:45.725" v="1616" actId="2696"/>
        <pc:sldMkLst>
          <pc:docMk/>
          <pc:sldMk cId="2437295099" sldId="1048"/>
        </pc:sldMkLst>
      </pc:sldChg>
      <pc:sldChg chg="del">
        <pc:chgData name="Doug Tyson" userId="8cc5704abe1e0291" providerId="LiveId" clId="{9DA6735E-5644-458C-8295-06D3679E4022}" dt="2018-04-14T14:15:45.756" v="1618" actId="2696"/>
        <pc:sldMkLst>
          <pc:docMk/>
          <pc:sldMk cId="913385384" sldId="1049"/>
        </pc:sldMkLst>
      </pc:sldChg>
      <pc:sldChg chg="del">
        <pc:chgData name="Doug Tyson" userId="8cc5704abe1e0291" providerId="LiveId" clId="{9DA6735E-5644-458C-8295-06D3679E4022}" dt="2018-04-14T14:15:45.767" v="1619" actId="2696"/>
        <pc:sldMkLst>
          <pc:docMk/>
          <pc:sldMk cId="2253974346" sldId="1050"/>
        </pc:sldMkLst>
      </pc:sldChg>
      <pc:sldChg chg="del">
        <pc:chgData name="Doug Tyson" userId="8cc5704abe1e0291" providerId="LiveId" clId="{9DA6735E-5644-458C-8295-06D3679E4022}" dt="2018-04-14T14:15:45.776" v="1620" actId="2696"/>
        <pc:sldMkLst>
          <pc:docMk/>
          <pc:sldMk cId="2300593085" sldId="1051"/>
        </pc:sldMkLst>
      </pc:sldChg>
      <pc:sldChg chg="del">
        <pc:chgData name="Doug Tyson" userId="8cc5704abe1e0291" providerId="LiveId" clId="{9DA6735E-5644-458C-8295-06D3679E4022}" dt="2018-04-14T14:15:45.793" v="1621" actId="2696"/>
        <pc:sldMkLst>
          <pc:docMk/>
          <pc:sldMk cId="2323220151" sldId="1052"/>
        </pc:sldMkLst>
      </pc:sldChg>
      <pc:sldChg chg="del">
        <pc:chgData name="Doug Tyson" userId="8cc5704abe1e0291" providerId="LiveId" clId="{9DA6735E-5644-458C-8295-06D3679E4022}" dt="2018-04-14T14:15:46.072" v="1624" actId="2696"/>
        <pc:sldMkLst>
          <pc:docMk/>
          <pc:sldMk cId="3700442616" sldId="1053"/>
        </pc:sldMkLst>
      </pc:sldChg>
      <pc:sldChg chg="del">
        <pc:chgData name="Doug Tyson" userId="8cc5704abe1e0291" providerId="LiveId" clId="{9DA6735E-5644-458C-8295-06D3679E4022}" dt="2018-04-14T14:15:46.312" v="1627" actId="2696"/>
        <pc:sldMkLst>
          <pc:docMk/>
          <pc:sldMk cId="3562749829" sldId="1054"/>
        </pc:sldMkLst>
      </pc:sldChg>
      <pc:sldChg chg="del">
        <pc:chgData name="Doug Tyson" userId="8cc5704abe1e0291" providerId="LiveId" clId="{9DA6735E-5644-458C-8295-06D3679E4022}" dt="2018-04-14T14:15:46.477" v="1629" actId="2696"/>
        <pc:sldMkLst>
          <pc:docMk/>
          <pc:sldMk cId="3604229718" sldId="1055"/>
        </pc:sldMkLst>
      </pc:sldChg>
      <pc:sldChg chg="del">
        <pc:chgData name="Doug Tyson" userId="8cc5704abe1e0291" providerId="LiveId" clId="{9DA6735E-5644-458C-8295-06D3679E4022}" dt="2018-04-14T14:15:46.496" v="1631" actId="2696"/>
        <pc:sldMkLst>
          <pc:docMk/>
          <pc:sldMk cId="1078154576" sldId="1056"/>
        </pc:sldMkLst>
      </pc:sldChg>
      <pc:sldChg chg="del">
        <pc:chgData name="Doug Tyson" userId="8cc5704abe1e0291" providerId="LiveId" clId="{9DA6735E-5644-458C-8295-06D3679E4022}" dt="2018-04-14T14:15:46.510" v="1632" actId="2696"/>
        <pc:sldMkLst>
          <pc:docMk/>
          <pc:sldMk cId="3194360361" sldId="1057"/>
        </pc:sldMkLst>
      </pc:sldChg>
      <pc:sldChg chg="del">
        <pc:chgData name="Doug Tyson" userId="8cc5704abe1e0291" providerId="LiveId" clId="{9DA6735E-5644-458C-8295-06D3679E4022}" dt="2018-04-14T14:15:46.530" v="1633" actId="2696"/>
        <pc:sldMkLst>
          <pc:docMk/>
          <pc:sldMk cId="2396934418" sldId="1058"/>
        </pc:sldMkLst>
      </pc:sldChg>
      <pc:sldChg chg="del">
        <pc:chgData name="Doug Tyson" userId="8cc5704abe1e0291" providerId="LiveId" clId="{9DA6735E-5644-458C-8295-06D3679E4022}" dt="2018-04-14T14:15:46.574" v="1635" actId="2696"/>
        <pc:sldMkLst>
          <pc:docMk/>
          <pc:sldMk cId="1777320013" sldId="1059"/>
        </pc:sldMkLst>
      </pc:sldChg>
      <pc:sldChg chg="del">
        <pc:chgData name="Doug Tyson" userId="8cc5704abe1e0291" providerId="LiveId" clId="{9DA6735E-5644-458C-8295-06D3679E4022}" dt="2018-04-14T14:15:46.586" v="1636" actId="2696"/>
        <pc:sldMkLst>
          <pc:docMk/>
          <pc:sldMk cId="3920992496" sldId="1060"/>
        </pc:sldMkLst>
      </pc:sldChg>
      <pc:sldChg chg="del">
        <pc:chgData name="Doug Tyson" userId="8cc5704abe1e0291" providerId="LiveId" clId="{9DA6735E-5644-458C-8295-06D3679E4022}" dt="2018-04-14T14:15:46.723" v="1638" actId="2696"/>
        <pc:sldMkLst>
          <pc:docMk/>
          <pc:sldMk cId="1068754884" sldId="1063"/>
        </pc:sldMkLst>
      </pc:sldChg>
      <pc:sldChg chg="del">
        <pc:chgData name="Doug Tyson" userId="8cc5704abe1e0291" providerId="LiveId" clId="{9DA6735E-5644-458C-8295-06D3679E4022}" dt="2018-04-14T14:15:46.754" v="1640" actId="2696"/>
        <pc:sldMkLst>
          <pc:docMk/>
          <pc:sldMk cId="171766765" sldId="1064"/>
        </pc:sldMkLst>
      </pc:sldChg>
      <pc:sldChg chg="del">
        <pc:chgData name="Doug Tyson" userId="8cc5704abe1e0291" providerId="LiveId" clId="{9DA6735E-5644-458C-8295-06D3679E4022}" dt="2018-04-14T14:15:46.762" v="1641" actId="2696"/>
        <pc:sldMkLst>
          <pc:docMk/>
          <pc:sldMk cId="2864003350" sldId="1065"/>
        </pc:sldMkLst>
      </pc:sldChg>
      <pc:sldChg chg="del">
        <pc:chgData name="Doug Tyson" userId="8cc5704abe1e0291" providerId="LiveId" clId="{9DA6735E-5644-458C-8295-06D3679E4022}" dt="2018-04-14T14:15:46.785" v="1643" actId="2696"/>
        <pc:sldMkLst>
          <pc:docMk/>
          <pc:sldMk cId="3327298546" sldId="1066"/>
        </pc:sldMkLst>
      </pc:sldChg>
      <pc:sldChg chg="del">
        <pc:chgData name="Doug Tyson" userId="8cc5704abe1e0291" providerId="LiveId" clId="{9DA6735E-5644-458C-8295-06D3679E4022}" dt="2018-04-14T14:15:47.027" v="1645" actId="2696"/>
        <pc:sldMkLst>
          <pc:docMk/>
          <pc:sldMk cId="3269844934" sldId="1067"/>
        </pc:sldMkLst>
      </pc:sldChg>
      <pc:sldChg chg="del">
        <pc:chgData name="Doug Tyson" userId="8cc5704abe1e0291" providerId="LiveId" clId="{9DA6735E-5644-458C-8295-06D3679E4022}" dt="2018-04-14T14:15:47.193" v="1648" actId="2696"/>
        <pc:sldMkLst>
          <pc:docMk/>
          <pc:sldMk cId="2209913423" sldId="1068"/>
        </pc:sldMkLst>
      </pc:sldChg>
      <pc:sldChg chg="del">
        <pc:chgData name="Doug Tyson" userId="8cc5704abe1e0291" providerId="LiveId" clId="{9DA6735E-5644-458C-8295-06D3679E4022}" dt="2018-04-14T14:15:47.251" v="1649" actId="2696"/>
        <pc:sldMkLst>
          <pc:docMk/>
          <pc:sldMk cId="500028664" sldId="1069"/>
        </pc:sldMkLst>
      </pc:sldChg>
      <pc:sldChg chg="del">
        <pc:chgData name="Doug Tyson" userId="8cc5704abe1e0291" providerId="LiveId" clId="{9DA6735E-5644-458C-8295-06D3679E4022}" dt="2018-04-14T14:15:47.272" v="1651" actId="2696"/>
        <pc:sldMkLst>
          <pc:docMk/>
          <pc:sldMk cId="2192484932" sldId="1070"/>
        </pc:sldMkLst>
      </pc:sldChg>
      <pc:sldChg chg="del">
        <pc:chgData name="Doug Tyson" userId="8cc5704abe1e0291" providerId="LiveId" clId="{9DA6735E-5644-458C-8295-06D3679E4022}" dt="2018-04-14T14:15:47.291" v="1653" actId="2696"/>
        <pc:sldMkLst>
          <pc:docMk/>
          <pc:sldMk cId="2611310308" sldId="1071"/>
        </pc:sldMkLst>
      </pc:sldChg>
      <pc:sldChg chg="del">
        <pc:chgData name="Doug Tyson" userId="8cc5704abe1e0291" providerId="LiveId" clId="{9DA6735E-5644-458C-8295-06D3679E4022}" dt="2018-04-14T14:15:47.365" v="1655" actId="2696"/>
        <pc:sldMkLst>
          <pc:docMk/>
          <pc:sldMk cId="202816676" sldId="1072"/>
        </pc:sldMkLst>
      </pc:sldChg>
      <pc:sldChg chg="del">
        <pc:chgData name="Doug Tyson" userId="8cc5704abe1e0291" providerId="LiveId" clId="{9DA6735E-5644-458C-8295-06D3679E4022}" dt="2018-04-14T14:15:47.444" v="1656" actId="2696"/>
        <pc:sldMkLst>
          <pc:docMk/>
          <pc:sldMk cId="2566071045" sldId="1073"/>
        </pc:sldMkLst>
      </pc:sldChg>
      <pc:sldChg chg="del">
        <pc:chgData name="Doug Tyson" userId="8cc5704abe1e0291" providerId="LiveId" clId="{9DA6735E-5644-458C-8295-06D3679E4022}" dt="2018-04-14T14:15:47.484" v="1657" actId="2696"/>
        <pc:sldMkLst>
          <pc:docMk/>
          <pc:sldMk cId="3021027145" sldId="1074"/>
        </pc:sldMkLst>
      </pc:sldChg>
      <pc:sldChg chg="del">
        <pc:chgData name="Doug Tyson" userId="8cc5704abe1e0291" providerId="LiveId" clId="{9DA6735E-5644-458C-8295-06D3679E4022}" dt="2018-04-14T14:15:47.557" v="1658" actId="2696"/>
        <pc:sldMkLst>
          <pc:docMk/>
          <pc:sldMk cId="798466183" sldId="1075"/>
        </pc:sldMkLst>
      </pc:sldChg>
      <pc:sldChg chg="addSp delSp modSp add">
        <pc:chgData name="Doug Tyson" userId="8cc5704abe1e0291" providerId="LiveId" clId="{9DA6735E-5644-458C-8295-06D3679E4022}" dt="2018-04-14T13:08:49.040" v="631" actId="1076"/>
        <pc:sldMkLst>
          <pc:docMk/>
          <pc:sldMk cId="484570155" sldId="1076"/>
        </pc:sldMkLst>
        <pc:spChg chg="del">
          <ac:chgData name="Doug Tyson" userId="8cc5704abe1e0291" providerId="LiveId" clId="{9DA6735E-5644-458C-8295-06D3679E4022}" dt="2018-04-14T13:01:13.433" v="343" actId="478"/>
          <ac:spMkLst>
            <pc:docMk/>
            <pc:sldMk cId="484570155" sldId="1076"/>
            <ac:spMk id="4" creationId="{B269F2C1-7A59-474C-B4FB-558A58037DB6}"/>
          </ac:spMkLst>
        </pc:spChg>
        <pc:spChg chg="add mod">
          <ac:chgData name="Doug Tyson" userId="8cc5704abe1e0291" providerId="LiveId" clId="{9DA6735E-5644-458C-8295-06D3679E4022}" dt="2018-04-14T13:07:06.249" v="386" actId="1076"/>
          <ac:spMkLst>
            <pc:docMk/>
            <pc:sldMk cId="484570155" sldId="1076"/>
            <ac:spMk id="8" creationId="{1F780681-52CA-4037-90FD-A991B6F42891}"/>
          </ac:spMkLst>
        </pc:spChg>
        <pc:spChg chg="add mod">
          <ac:chgData name="Doug Tyson" userId="8cc5704abe1e0291" providerId="LiveId" clId="{9DA6735E-5644-458C-8295-06D3679E4022}" dt="2018-04-14T13:07:57.092" v="570" actId="1036"/>
          <ac:spMkLst>
            <pc:docMk/>
            <pc:sldMk cId="484570155" sldId="1076"/>
            <ac:spMk id="9" creationId="{57C1C63F-AE73-48A4-A397-018BE1E74FEE}"/>
          </ac:spMkLst>
        </pc:spChg>
        <pc:spChg chg="add mod">
          <ac:chgData name="Doug Tyson" userId="8cc5704abe1e0291" providerId="LiveId" clId="{9DA6735E-5644-458C-8295-06D3679E4022}" dt="2018-04-14T13:08:20.851" v="627" actId="1076"/>
          <ac:spMkLst>
            <pc:docMk/>
            <pc:sldMk cId="484570155" sldId="1076"/>
            <ac:spMk id="10" creationId="{5A8D6F87-DC21-4358-9068-A4B9EAC30E35}"/>
          </ac:spMkLst>
        </pc:spChg>
        <pc:spChg chg="add mod">
          <ac:chgData name="Doug Tyson" userId="8cc5704abe1e0291" providerId="LiveId" clId="{9DA6735E-5644-458C-8295-06D3679E4022}" dt="2018-04-14T13:08:26.963" v="628" actId="1076"/>
          <ac:spMkLst>
            <pc:docMk/>
            <pc:sldMk cId="484570155" sldId="1076"/>
            <ac:spMk id="11" creationId="{3C2F2A24-EC10-41A5-88D4-534BA3F1D5D8}"/>
          </ac:spMkLst>
        </pc:spChg>
        <pc:spChg chg="add mod">
          <ac:chgData name="Doug Tyson" userId="8cc5704abe1e0291" providerId="LiveId" clId="{9DA6735E-5644-458C-8295-06D3679E4022}" dt="2018-04-14T13:08:09.062" v="612" actId="1036"/>
          <ac:spMkLst>
            <pc:docMk/>
            <pc:sldMk cId="484570155" sldId="1076"/>
            <ac:spMk id="12" creationId="{9FC6F686-744F-4E69-95D6-4778399A149A}"/>
          </ac:spMkLst>
        </pc:spChg>
        <pc:spChg chg="add mod">
          <ac:chgData name="Doug Tyson" userId="8cc5704abe1e0291" providerId="LiveId" clId="{9DA6735E-5644-458C-8295-06D3679E4022}" dt="2018-04-14T13:08:49.040" v="631" actId="1076"/>
          <ac:spMkLst>
            <pc:docMk/>
            <pc:sldMk cId="484570155" sldId="1076"/>
            <ac:spMk id="13" creationId="{F0BCE253-8836-40DB-8AF7-C37B5D7DA849}"/>
          </ac:spMkLst>
        </pc:spChg>
        <pc:spChg chg="add mod">
          <ac:chgData name="Doug Tyson" userId="8cc5704abe1e0291" providerId="LiveId" clId="{9DA6735E-5644-458C-8295-06D3679E4022}" dt="2018-04-14T13:08:42.620" v="630" actId="1076"/>
          <ac:spMkLst>
            <pc:docMk/>
            <pc:sldMk cId="484570155" sldId="1076"/>
            <ac:spMk id="14" creationId="{7AA79F5E-43D6-4B8B-B58A-1299D1E97239}"/>
          </ac:spMkLst>
        </pc:spChg>
        <pc:grpChg chg="mod">
          <ac:chgData name="Doug Tyson" userId="8cc5704abe1e0291" providerId="LiveId" clId="{9DA6735E-5644-458C-8295-06D3679E4022}" dt="2018-04-14T13:01:22.461" v="345" actId="1076"/>
          <ac:grpSpMkLst>
            <pc:docMk/>
            <pc:sldMk cId="484570155" sldId="1076"/>
            <ac:grpSpMk id="5" creationId="{CE477EFA-8D8B-45C7-BBA8-81E2CFE1832C}"/>
          </ac:grpSpMkLst>
        </pc:grpChg>
        <pc:picChg chg="del">
          <ac:chgData name="Doug Tyson" userId="8cc5704abe1e0291" providerId="LiveId" clId="{9DA6735E-5644-458C-8295-06D3679E4022}" dt="2018-04-14T13:01:13.433" v="343" actId="478"/>
          <ac:picMkLst>
            <pc:docMk/>
            <pc:sldMk cId="484570155" sldId="1076"/>
            <ac:picMk id="3" creationId="{3989D6A4-A1A1-4580-AD35-0DBC77BB6F5F}"/>
          </ac:picMkLst>
        </pc:picChg>
      </pc:sldChg>
      <pc:sldChg chg="add del">
        <pc:chgData name="Doug Tyson" userId="8cc5704abe1e0291" providerId="LiveId" clId="{9DA6735E-5644-458C-8295-06D3679E4022}" dt="2018-04-14T12:52:36.804" v="210" actId="2696"/>
        <pc:sldMkLst>
          <pc:docMk/>
          <pc:sldMk cId="1142141747" sldId="1076"/>
        </pc:sldMkLst>
      </pc:sldChg>
      <pc:sldChg chg="addSp delSp modSp add del">
        <pc:chgData name="Doug Tyson" userId="8cc5704abe1e0291" providerId="LiveId" clId="{9DA6735E-5644-458C-8295-06D3679E4022}" dt="2018-04-14T12:53:36.345" v="221" actId="2696"/>
        <pc:sldMkLst>
          <pc:docMk/>
          <pc:sldMk cId="3295814598" sldId="1076"/>
        </pc:sldMkLst>
        <pc:spChg chg="mod">
          <ac:chgData name="Doug Tyson" userId="8cc5704abe1e0291" providerId="LiveId" clId="{9DA6735E-5644-458C-8295-06D3679E4022}" dt="2018-04-14T12:52:51.140" v="212" actId="2696"/>
          <ac:spMkLst>
            <pc:docMk/>
            <pc:sldMk cId="3295814598" sldId="1076"/>
            <ac:spMk id="2" creationId="{DFA5B937-26A8-41BE-BF0B-FAE7AB601119}"/>
          </ac:spMkLst>
        </pc:spChg>
        <pc:spChg chg="mod">
          <ac:chgData name="Doug Tyson" userId="8cc5704abe1e0291" providerId="LiveId" clId="{9DA6735E-5644-458C-8295-06D3679E4022}" dt="2018-04-14T12:53:31.780" v="220" actId="5793"/>
          <ac:spMkLst>
            <pc:docMk/>
            <pc:sldMk cId="3295814598" sldId="1076"/>
            <ac:spMk id="3" creationId="{D3B181CB-EAD8-4BCA-8E95-6EF89D38AB07}"/>
          </ac:spMkLst>
        </pc:spChg>
        <pc:spChg chg="add del">
          <ac:chgData name="Doug Tyson" userId="8cc5704abe1e0291" providerId="LiveId" clId="{9DA6735E-5644-458C-8295-06D3679E4022}" dt="2018-04-14T12:53:06.686" v="215" actId="2696"/>
          <ac:spMkLst>
            <pc:docMk/>
            <pc:sldMk cId="3295814598" sldId="1076"/>
            <ac:spMk id="4" creationId="{6F198CC7-B45C-4916-98E4-2903841070F5}"/>
          </ac:spMkLst>
        </pc:spChg>
      </pc:sldChg>
      <pc:sldChg chg="add del">
        <pc:chgData name="Doug Tyson" userId="8cc5704abe1e0291" providerId="LiveId" clId="{9DA6735E-5644-458C-8295-06D3679E4022}" dt="2018-04-14T12:48:03.033" v="121" actId="2696"/>
        <pc:sldMkLst>
          <pc:docMk/>
          <pc:sldMk cId="3944839336" sldId="1076"/>
        </pc:sldMkLst>
      </pc:sldChg>
      <pc:sldChg chg="modSp add">
        <pc:chgData name="Doug Tyson" userId="8cc5704abe1e0291" providerId="LiveId" clId="{9DA6735E-5644-458C-8295-06D3679E4022}" dt="2018-04-14T13:00:56.289" v="342" actId="20577"/>
        <pc:sldMkLst>
          <pc:docMk/>
          <pc:sldMk cId="389083434" sldId="1077"/>
        </pc:sldMkLst>
        <pc:spChg chg="mod">
          <ac:chgData name="Doug Tyson" userId="8cc5704abe1e0291" providerId="LiveId" clId="{9DA6735E-5644-458C-8295-06D3679E4022}" dt="2018-04-14T12:54:26.388" v="232" actId="403"/>
          <ac:spMkLst>
            <pc:docMk/>
            <pc:sldMk cId="389083434" sldId="1077"/>
            <ac:spMk id="2" creationId="{860DE792-1FCA-41DC-9B89-A37150EE28E6}"/>
          </ac:spMkLst>
        </pc:spChg>
        <pc:spChg chg="mod">
          <ac:chgData name="Doug Tyson" userId="8cc5704abe1e0291" providerId="LiveId" clId="{9DA6735E-5644-458C-8295-06D3679E4022}" dt="2018-04-14T13:00:56.289" v="342" actId="20577"/>
          <ac:spMkLst>
            <pc:docMk/>
            <pc:sldMk cId="389083434" sldId="1077"/>
            <ac:spMk id="10" creationId="{0BA6360D-449E-4439-BCA9-2F351730BA05}"/>
          </ac:spMkLst>
        </pc:spChg>
        <pc:spChg chg="mod">
          <ac:chgData name="Doug Tyson" userId="8cc5704abe1e0291" providerId="LiveId" clId="{9DA6735E-5644-458C-8295-06D3679E4022}" dt="2018-04-14T12:55:57.575" v="256" actId="20577"/>
          <ac:spMkLst>
            <pc:docMk/>
            <pc:sldMk cId="389083434" sldId="1077"/>
            <ac:spMk id="12" creationId="{160C2FAA-3C44-4026-87BF-4DA42BE5650D}"/>
          </ac:spMkLst>
        </pc:spChg>
      </pc:sldChg>
      <pc:sldChg chg="modSp add">
        <pc:chgData name="Doug Tyson" userId="8cc5704abe1e0291" providerId="LiveId" clId="{9DA6735E-5644-458C-8295-06D3679E4022}" dt="2018-04-14T13:11:50.478" v="676" actId="20577"/>
        <pc:sldMkLst>
          <pc:docMk/>
          <pc:sldMk cId="205626324" sldId="1078"/>
        </pc:sldMkLst>
        <pc:spChg chg="mod">
          <ac:chgData name="Doug Tyson" userId="8cc5704abe1e0291" providerId="LiveId" clId="{9DA6735E-5644-458C-8295-06D3679E4022}" dt="2018-04-14T13:11:50.478" v="676" actId="20577"/>
          <ac:spMkLst>
            <pc:docMk/>
            <pc:sldMk cId="205626324" sldId="1078"/>
            <ac:spMk id="10" creationId="{0BA6360D-449E-4439-BCA9-2F351730BA05}"/>
          </ac:spMkLst>
        </pc:spChg>
      </pc:sldChg>
      <pc:sldChg chg="addSp delSp modSp add">
        <pc:chgData name="Doug Tyson" userId="8cc5704abe1e0291" providerId="LiveId" clId="{9DA6735E-5644-458C-8295-06D3679E4022}" dt="2018-04-14T13:37:27.781" v="958" actId="403"/>
        <pc:sldMkLst>
          <pc:docMk/>
          <pc:sldMk cId="3472141768" sldId="1079"/>
        </pc:sldMkLst>
        <pc:spChg chg="mod">
          <ac:chgData name="Doug Tyson" userId="8cc5704abe1e0291" providerId="LiveId" clId="{9DA6735E-5644-458C-8295-06D3679E4022}" dt="2018-04-14T13:37:27.781" v="958" actId="403"/>
          <ac:spMkLst>
            <pc:docMk/>
            <pc:sldMk cId="3472141768" sldId="1079"/>
            <ac:spMk id="2" creationId="{860DE792-1FCA-41DC-9B89-A37150EE28E6}"/>
          </ac:spMkLst>
        </pc:spChg>
        <pc:spChg chg="mod">
          <ac:chgData name="Doug Tyson" userId="8cc5704abe1e0291" providerId="LiveId" clId="{9DA6735E-5644-458C-8295-06D3679E4022}" dt="2018-04-14T13:15:22.153" v="695" actId="20577"/>
          <ac:spMkLst>
            <pc:docMk/>
            <pc:sldMk cId="3472141768" sldId="1079"/>
            <ac:spMk id="7" creationId="{9300667E-33C9-4B6F-8113-3A1AB6D053EA}"/>
          </ac:spMkLst>
        </pc:spChg>
        <pc:picChg chg="add mod ord">
          <ac:chgData name="Doug Tyson" userId="8cc5704abe1e0291" providerId="LiveId" clId="{9DA6735E-5644-458C-8295-06D3679E4022}" dt="2018-04-14T13:15:43.272" v="701" actId="171"/>
          <ac:picMkLst>
            <pc:docMk/>
            <pc:sldMk cId="3472141768" sldId="1079"/>
            <ac:picMk id="3" creationId="{E80D5D6F-966B-4A28-B168-07DFBCF448AC}"/>
          </ac:picMkLst>
        </pc:picChg>
        <pc:picChg chg="add mod">
          <ac:chgData name="Doug Tyson" userId="8cc5704abe1e0291" providerId="LiveId" clId="{9DA6735E-5644-458C-8295-06D3679E4022}" dt="2018-04-14T13:16:46.958" v="706" actId="1076"/>
          <ac:picMkLst>
            <pc:docMk/>
            <pc:sldMk cId="3472141768" sldId="1079"/>
            <ac:picMk id="4" creationId="{6F4EF2D5-E478-462B-BFFF-C70B4D4BB1C6}"/>
          </ac:picMkLst>
        </pc:picChg>
        <pc:picChg chg="del">
          <ac:chgData name="Doug Tyson" userId="8cc5704abe1e0291" providerId="LiveId" clId="{9DA6735E-5644-458C-8295-06D3679E4022}" dt="2018-04-14T13:15:45.810" v="702" actId="478"/>
          <ac:picMkLst>
            <pc:docMk/>
            <pc:sldMk cId="3472141768" sldId="1079"/>
            <ac:picMk id="6" creationId="{486B58F6-79D1-42F8-AFBD-D8004DC1F2A7}"/>
          </ac:picMkLst>
        </pc:picChg>
      </pc:sldChg>
      <pc:sldChg chg="addSp delSp modSp add">
        <pc:chgData name="Doug Tyson" userId="8cc5704abe1e0291" providerId="LiveId" clId="{9DA6735E-5644-458C-8295-06D3679E4022}" dt="2018-04-14T13:37:22.174" v="956" actId="403"/>
        <pc:sldMkLst>
          <pc:docMk/>
          <pc:sldMk cId="3310343377" sldId="1080"/>
        </pc:sldMkLst>
        <pc:spChg chg="mod">
          <ac:chgData name="Doug Tyson" userId="8cc5704abe1e0291" providerId="LiveId" clId="{9DA6735E-5644-458C-8295-06D3679E4022}" dt="2018-04-14T13:37:22.174" v="956" actId="403"/>
          <ac:spMkLst>
            <pc:docMk/>
            <pc:sldMk cId="3310343377" sldId="1080"/>
            <ac:spMk id="2" creationId="{860DE792-1FCA-41DC-9B89-A37150EE28E6}"/>
          </ac:spMkLst>
        </pc:spChg>
        <pc:spChg chg="mod">
          <ac:chgData name="Doug Tyson" userId="8cc5704abe1e0291" providerId="LiveId" clId="{9DA6735E-5644-458C-8295-06D3679E4022}" dt="2018-04-14T13:16:56.980" v="709" actId="20577"/>
          <ac:spMkLst>
            <pc:docMk/>
            <pc:sldMk cId="3310343377" sldId="1080"/>
            <ac:spMk id="7" creationId="{9300667E-33C9-4B6F-8113-3A1AB6D053EA}"/>
          </ac:spMkLst>
        </pc:spChg>
        <pc:picChg chg="del">
          <ac:chgData name="Doug Tyson" userId="8cc5704abe1e0291" providerId="LiveId" clId="{9DA6735E-5644-458C-8295-06D3679E4022}" dt="2018-04-14T13:18:07.800" v="718" actId="478"/>
          <ac:picMkLst>
            <pc:docMk/>
            <pc:sldMk cId="3310343377" sldId="1080"/>
            <ac:picMk id="3" creationId="{E80D5D6F-966B-4A28-B168-07DFBCF448AC}"/>
          </ac:picMkLst>
        </pc:picChg>
        <pc:picChg chg="del">
          <ac:chgData name="Doug Tyson" userId="8cc5704abe1e0291" providerId="LiveId" clId="{9DA6735E-5644-458C-8295-06D3679E4022}" dt="2018-04-14T13:19:56.923" v="728" actId="478"/>
          <ac:picMkLst>
            <pc:docMk/>
            <pc:sldMk cId="3310343377" sldId="1080"/>
            <ac:picMk id="4" creationId="{6F4EF2D5-E478-462B-BFFF-C70B4D4BB1C6}"/>
          </ac:picMkLst>
        </pc:picChg>
        <pc:picChg chg="add del mod ord">
          <ac:chgData name="Doug Tyson" userId="8cc5704abe1e0291" providerId="LiveId" clId="{9DA6735E-5644-458C-8295-06D3679E4022}" dt="2018-04-14T13:18:05.772" v="717" actId="171"/>
          <ac:picMkLst>
            <pc:docMk/>
            <pc:sldMk cId="3310343377" sldId="1080"/>
            <ac:picMk id="5" creationId="{479345E4-059C-4CDF-91B2-6802B756A733}"/>
          </ac:picMkLst>
        </pc:picChg>
        <pc:picChg chg="add mod ord">
          <ac:chgData name="Doug Tyson" userId="8cc5704abe1e0291" providerId="LiveId" clId="{9DA6735E-5644-458C-8295-06D3679E4022}" dt="2018-04-14T13:20:06.362" v="730" actId="1076"/>
          <ac:picMkLst>
            <pc:docMk/>
            <pc:sldMk cId="3310343377" sldId="1080"/>
            <ac:picMk id="6" creationId="{5B7D88B7-39DB-4FB9-B739-35C25F0FA5C0}"/>
          </ac:picMkLst>
        </pc:picChg>
      </pc:sldChg>
      <pc:sldChg chg="addSp delSp modSp add">
        <pc:chgData name="Doug Tyson" userId="8cc5704abe1e0291" providerId="LiveId" clId="{9DA6735E-5644-458C-8295-06D3679E4022}" dt="2018-04-14T13:37:17.601" v="954" actId="403"/>
        <pc:sldMkLst>
          <pc:docMk/>
          <pc:sldMk cId="3388060695" sldId="1081"/>
        </pc:sldMkLst>
        <pc:spChg chg="mod">
          <ac:chgData name="Doug Tyson" userId="8cc5704abe1e0291" providerId="LiveId" clId="{9DA6735E-5644-458C-8295-06D3679E4022}" dt="2018-04-14T13:37:17.601" v="954" actId="403"/>
          <ac:spMkLst>
            <pc:docMk/>
            <pc:sldMk cId="3388060695" sldId="1081"/>
            <ac:spMk id="2" creationId="{860DE792-1FCA-41DC-9B89-A37150EE28E6}"/>
          </ac:spMkLst>
        </pc:spChg>
        <pc:spChg chg="add mod">
          <ac:chgData name="Doug Tyson" userId="8cc5704abe1e0291" providerId="LiveId" clId="{9DA6735E-5644-458C-8295-06D3679E4022}" dt="2018-04-14T13:23:25.617" v="771" actId="164"/>
          <ac:spMkLst>
            <pc:docMk/>
            <pc:sldMk cId="3388060695" sldId="1081"/>
            <ac:spMk id="4" creationId="{D35AF5BB-271F-47A5-BA64-F6D7EADD3C03}"/>
          </ac:spMkLst>
        </pc:spChg>
        <pc:spChg chg="add del mod">
          <ac:chgData name="Doug Tyson" userId="8cc5704abe1e0291" providerId="LiveId" clId="{9DA6735E-5644-458C-8295-06D3679E4022}" dt="2018-04-14T13:27:50.820" v="841" actId="403"/>
          <ac:spMkLst>
            <pc:docMk/>
            <pc:sldMk cId="3388060695" sldId="1081"/>
            <ac:spMk id="7" creationId="{9300667E-33C9-4B6F-8113-3A1AB6D053EA}"/>
          </ac:spMkLst>
        </pc:spChg>
        <pc:spChg chg="mod">
          <ac:chgData name="Doug Tyson" userId="8cc5704abe1e0291" providerId="LiveId" clId="{9DA6735E-5644-458C-8295-06D3679E4022}" dt="2018-04-14T13:23:08.008" v="767" actId="403"/>
          <ac:spMkLst>
            <pc:docMk/>
            <pc:sldMk cId="3388060695" sldId="1081"/>
            <ac:spMk id="12" creationId="{160C2FAA-3C44-4026-87BF-4DA42BE5650D}"/>
          </ac:spMkLst>
        </pc:spChg>
        <pc:grpChg chg="add mod">
          <ac:chgData name="Doug Tyson" userId="8cc5704abe1e0291" providerId="LiveId" clId="{9DA6735E-5644-458C-8295-06D3679E4022}" dt="2018-04-14T13:23:25.617" v="771" actId="164"/>
          <ac:grpSpMkLst>
            <pc:docMk/>
            <pc:sldMk cId="3388060695" sldId="1081"/>
            <ac:grpSpMk id="5" creationId="{40C14243-44B0-4034-8BB6-0093B8B82D66}"/>
          </ac:grpSpMkLst>
        </pc:grpChg>
        <pc:picChg chg="add mod">
          <ac:chgData name="Doug Tyson" userId="8cc5704abe1e0291" providerId="LiveId" clId="{9DA6735E-5644-458C-8295-06D3679E4022}" dt="2018-04-14T13:23:25.617" v="771" actId="164"/>
          <ac:picMkLst>
            <pc:docMk/>
            <pc:sldMk cId="3388060695" sldId="1081"/>
            <ac:picMk id="3" creationId="{9FB517B3-1823-4CAF-872F-3D491436AC4A}"/>
          </ac:picMkLst>
        </pc:picChg>
        <pc:picChg chg="del">
          <ac:chgData name="Doug Tyson" userId="8cc5704abe1e0291" providerId="LiveId" clId="{9DA6735E-5644-458C-8295-06D3679E4022}" dt="2018-04-14T13:21:54.371" v="746" actId="478"/>
          <ac:picMkLst>
            <pc:docMk/>
            <pc:sldMk cId="3388060695" sldId="1081"/>
            <ac:picMk id="6" creationId="{486B58F6-79D1-42F8-AFBD-D8004DC1F2A7}"/>
          </ac:picMkLst>
        </pc:picChg>
      </pc:sldChg>
      <pc:sldChg chg="addSp modSp add">
        <pc:chgData name="Doug Tyson" userId="8cc5704abe1e0291" providerId="LiveId" clId="{9DA6735E-5644-458C-8295-06D3679E4022}" dt="2018-04-14T13:37:06.483" v="948" actId="403"/>
        <pc:sldMkLst>
          <pc:docMk/>
          <pc:sldMk cId="3144023329" sldId="1082"/>
        </pc:sldMkLst>
        <pc:spChg chg="mod">
          <ac:chgData name="Doug Tyson" userId="8cc5704abe1e0291" providerId="LiveId" clId="{9DA6735E-5644-458C-8295-06D3679E4022}" dt="2018-04-14T13:37:06.483" v="948" actId="403"/>
          <ac:spMkLst>
            <pc:docMk/>
            <pc:sldMk cId="3144023329" sldId="1082"/>
            <ac:spMk id="2" creationId="{860DE792-1FCA-41DC-9B89-A37150EE28E6}"/>
          </ac:spMkLst>
        </pc:spChg>
        <pc:spChg chg="mod">
          <ac:chgData name="Doug Tyson" userId="8cc5704abe1e0291" providerId="LiveId" clId="{9DA6735E-5644-458C-8295-06D3679E4022}" dt="2018-04-14T13:29:29.793" v="866" actId="20577"/>
          <ac:spMkLst>
            <pc:docMk/>
            <pc:sldMk cId="3144023329" sldId="1082"/>
            <ac:spMk id="7" creationId="{9300667E-33C9-4B6F-8113-3A1AB6D053EA}"/>
          </ac:spMkLst>
        </pc:spChg>
        <pc:spChg chg="mod">
          <ac:chgData name="Doug Tyson" userId="8cc5704abe1e0291" providerId="LiveId" clId="{9DA6735E-5644-458C-8295-06D3679E4022}" dt="2018-04-14T13:28:38.969" v="852" actId="20577"/>
          <ac:spMkLst>
            <pc:docMk/>
            <pc:sldMk cId="3144023329" sldId="1082"/>
            <ac:spMk id="12" creationId="{160C2FAA-3C44-4026-87BF-4DA42BE5650D}"/>
          </ac:spMkLst>
        </pc:spChg>
        <pc:picChg chg="add mod">
          <ac:chgData name="Doug Tyson" userId="8cc5704abe1e0291" providerId="LiveId" clId="{9DA6735E-5644-458C-8295-06D3679E4022}" dt="2018-04-14T13:26:14.243" v="820" actId="1076"/>
          <ac:picMkLst>
            <pc:docMk/>
            <pc:sldMk cId="3144023329" sldId="1082"/>
            <ac:picMk id="6" creationId="{1C07022B-EEA8-4668-B11A-5FD95F35233C}"/>
          </ac:picMkLst>
        </pc:picChg>
      </pc:sldChg>
      <pc:sldChg chg="modSp add">
        <pc:chgData name="Doug Tyson" userId="8cc5704abe1e0291" providerId="LiveId" clId="{9DA6735E-5644-458C-8295-06D3679E4022}" dt="2018-04-14T13:37:11.576" v="950" actId="403"/>
        <pc:sldMkLst>
          <pc:docMk/>
          <pc:sldMk cId="2933330454" sldId="1083"/>
        </pc:sldMkLst>
        <pc:spChg chg="mod">
          <ac:chgData name="Doug Tyson" userId="8cc5704abe1e0291" providerId="LiveId" clId="{9DA6735E-5644-458C-8295-06D3679E4022}" dt="2018-04-14T13:37:11.576" v="950" actId="403"/>
          <ac:spMkLst>
            <pc:docMk/>
            <pc:sldMk cId="2933330454" sldId="1083"/>
            <ac:spMk id="2" creationId="{860DE792-1FCA-41DC-9B89-A37150EE28E6}"/>
          </ac:spMkLst>
        </pc:spChg>
        <pc:spChg chg="mod">
          <ac:chgData name="Doug Tyson" userId="8cc5704abe1e0291" providerId="LiveId" clId="{9DA6735E-5644-458C-8295-06D3679E4022}" dt="2018-04-14T13:27:55.988" v="842" actId="20577"/>
          <ac:spMkLst>
            <pc:docMk/>
            <pc:sldMk cId="2933330454" sldId="1083"/>
            <ac:spMk id="7" creationId="{9300667E-33C9-4B6F-8113-3A1AB6D053EA}"/>
          </ac:spMkLst>
        </pc:spChg>
        <pc:spChg chg="mod">
          <ac:chgData name="Doug Tyson" userId="8cc5704abe1e0291" providerId="LiveId" clId="{9DA6735E-5644-458C-8295-06D3679E4022}" dt="2018-04-14T13:27:03.054" v="833" actId="403"/>
          <ac:spMkLst>
            <pc:docMk/>
            <pc:sldMk cId="2933330454" sldId="1083"/>
            <ac:spMk id="12" creationId="{160C2FAA-3C44-4026-87BF-4DA42BE5650D}"/>
          </ac:spMkLst>
        </pc:spChg>
      </pc:sldChg>
      <pc:sldChg chg="modSp add">
        <pc:chgData name="Doug Tyson" userId="8cc5704abe1e0291" providerId="LiveId" clId="{9DA6735E-5644-458C-8295-06D3679E4022}" dt="2018-04-14T13:37:02.527" v="946" actId="403"/>
        <pc:sldMkLst>
          <pc:docMk/>
          <pc:sldMk cId="857782214" sldId="1084"/>
        </pc:sldMkLst>
        <pc:spChg chg="mod">
          <ac:chgData name="Doug Tyson" userId="8cc5704abe1e0291" providerId="LiveId" clId="{9DA6735E-5644-458C-8295-06D3679E4022}" dt="2018-04-14T13:37:02.527" v="946" actId="403"/>
          <ac:spMkLst>
            <pc:docMk/>
            <pc:sldMk cId="857782214" sldId="1084"/>
            <ac:spMk id="2" creationId="{860DE792-1FCA-41DC-9B89-A37150EE28E6}"/>
          </ac:spMkLst>
        </pc:spChg>
        <pc:spChg chg="mod">
          <ac:chgData name="Doug Tyson" userId="8cc5704abe1e0291" providerId="LiveId" clId="{9DA6735E-5644-458C-8295-06D3679E4022}" dt="2018-04-14T13:30:18.876" v="874" actId="20577"/>
          <ac:spMkLst>
            <pc:docMk/>
            <pc:sldMk cId="857782214" sldId="1084"/>
            <ac:spMk id="7" creationId="{9300667E-33C9-4B6F-8113-3A1AB6D053EA}"/>
          </ac:spMkLst>
        </pc:spChg>
        <pc:spChg chg="mod">
          <ac:chgData name="Doug Tyson" userId="8cc5704abe1e0291" providerId="LiveId" clId="{9DA6735E-5644-458C-8295-06D3679E4022}" dt="2018-04-14T13:31:30.155" v="890" actId="20577"/>
          <ac:spMkLst>
            <pc:docMk/>
            <pc:sldMk cId="857782214" sldId="1084"/>
            <ac:spMk id="12" creationId="{160C2FAA-3C44-4026-87BF-4DA42BE5650D}"/>
          </ac:spMkLst>
        </pc:spChg>
      </pc:sldChg>
      <pc:sldChg chg="modSp add">
        <pc:chgData name="Doug Tyson" userId="8cc5704abe1e0291" providerId="LiveId" clId="{9DA6735E-5644-458C-8295-06D3679E4022}" dt="2018-04-14T13:36:58.300" v="944" actId="403"/>
        <pc:sldMkLst>
          <pc:docMk/>
          <pc:sldMk cId="3433771907" sldId="1085"/>
        </pc:sldMkLst>
        <pc:spChg chg="mod">
          <ac:chgData name="Doug Tyson" userId="8cc5704abe1e0291" providerId="LiveId" clId="{9DA6735E-5644-458C-8295-06D3679E4022}" dt="2018-04-14T13:36:58.300" v="944" actId="403"/>
          <ac:spMkLst>
            <pc:docMk/>
            <pc:sldMk cId="3433771907" sldId="1085"/>
            <ac:spMk id="2" creationId="{860DE792-1FCA-41DC-9B89-A37150EE28E6}"/>
          </ac:spMkLst>
        </pc:spChg>
        <pc:spChg chg="mod">
          <ac:chgData name="Doug Tyson" userId="8cc5704abe1e0291" providerId="LiveId" clId="{9DA6735E-5644-458C-8295-06D3679E4022}" dt="2018-04-14T13:32:43.459" v="906" actId="403"/>
          <ac:spMkLst>
            <pc:docMk/>
            <pc:sldMk cId="3433771907" sldId="1085"/>
            <ac:spMk id="7" creationId="{9300667E-33C9-4B6F-8113-3A1AB6D053EA}"/>
          </ac:spMkLst>
        </pc:spChg>
        <pc:spChg chg="mod">
          <ac:chgData name="Doug Tyson" userId="8cc5704abe1e0291" providerId="LiveId" clId="{9DA6735E-5644-458C-8295-06D3679E4022}" dt="2018-04-14T13:32:07.771" v="899" actId="20577"/>
          <ac:spMkLst>
            <pc:docMk/>
            <pc:sldMk cId="3433771907" sldId="1085"/>
            <ac:spMk id="12" creationId="{160C2FAA-3C44-4026-87BF-4DA42BE5650D}"/>
          </ac:spMkLst>
        </pc:spChg>
      </pc:sldChg>
      <pc:sldChg chg="addSp delSp modSp add">
        <pc:chgData name="Doug Tyson" userId="8cc5704abe1e0291" providerId="LiveId" clId="{9DA6735E-5644-458C-8295-06D3679E4022}" dt="2018-04-14T13:38:07.065" v="966" actId="403"/>
        <pc:sldMkLst>
          <pc:docMk/>
          <pc:sldMk cId="3277916729" sldId="1086"/>
        </pc:sldMkLst>
        <pc:spChg chg="mod">
          <ac:chgData name="Doug Tyson" userId="8cc5704abe1e0291" providerId="LiveId" clId="{9DA6735E-5644-458C-8295-06D3679E4022}" dt="2018-04-14T13:38:07.065" v="966" actId="403"/>
          <ac:spMkLst>
            <pc:docMk/>
            <pc:sldMk cId="3277916729" sldId="1086"/>
            <ac:spMk id="2" creationId="{860DE792-1FCA-41DC-9B89-A37150EE28E6}"/>
          </ac:spMkLst>
        </pc:spChg>
        <pc:picChg chg="del">
          <ac:chgData name="Doug Tyson" userId="8cc5704abe1e0291" providerId="LiveId" clId="{9DA6735E-5644-458C-8295-06D3679E4022}" dt="2018-04-14T13:35:14.176" v="918" actId="478"/>
          <ac:picMkLst>
            <pc:docMk/>
            <pc:sldMk cId="3277916729" sldId="1086"/>
            <ac:picMk id="3" creationId="{4572B9E7-E541-42E5-9928-740D676547FB}"/>
          </ac:picMkLst>
        </pc:picChg>
        <pc:picChg chg="add del mod">
          <ac:chgData name="Doug Tyson" userId="8cc5704abe1e0291" providerId="LiveId" clId="{9DA6735E-5644-458C-8295-06D3679E4022}" dt="2018-04-14T13:35:31.521" v="933" actId="403"/>
          <ac:picMkLst>
            <pc:docMk/>
            <pc:sldMk cId="3277916729" sldId="1086"/>
            <ac:picMk id="4" creationId="{79AF1DFA-D7FE-48F1-99AF-82C400ABD573}"/>
          </ac:picMkLst>
        </pc:picChg>
        <pc:picChg chg="add">
          <ac:chgData name="Doug Tyson" userId="8cc5704abe1e0291" providerId="LiveId" clId="{9DA6735E-5644-458C-8295-06D3679E4022}" dt="2018-04-14T13:35:38.776" v="937" actId="403"/>
          <ac:picMkLst>
            <pc:docMk/>
            <pc:sldMk cId="3277916729" sldId="1086"/>
            <ac:picMk id="5" creationId="{E6606E81-B52A-4376-9EAD-BE344CB50850}"/>
          </ac:picMkLst>
        </pc:picChg>
        <pc:picChg chg="add del mod">
          <ac:chgData name="Doug Tyson" userId="8cc5704abe1e0291" providerId="LiveId" clId="{9DA6735E-5644-458C-8295-06D3679E4022}" dt="2018-04-14T13:36:47.885" v="941" actId="403"/>
          <ac:picMkLst>
            <pc:docMk/>
            <pc:sldMk cId="3277916729" sldId="1086"/>
            <ac:picMk id="6" creationId="{396C5FD8-7695-4E31-BBB8-E53728C3B013}"/>
          </ac:picMkLst>
        </pc:picChg>
      </pc:sldChg>
      <pc:sldChg chg="addSp delSp modSp add">
        <pc:chgData name="Doug Tyson" userId="8cc5704abe1e0291" providerId="LiveId" clId="{9DA6735E-5644-458C-8295-06D3679E4022}" dt="2018-04-14T13:38:13.441" v="969" actId="403"/>
        <pc:sldMkLst>
          <pc:docMk/>
          <pc:sldMk cId="2782678073" sldId="1087"/>
        </pc:sldMkLst>
        <pc:spChg chg="mod">
          <ac:chgData name="Doug Tyson" userId="8cc5704abe1e0291" providerId="LiveId" clId="{9DA6735E-5644-458C-8295-06D3679E4022}" dt="2018-04-14T13:38:13.441" v="969" actId="403"/>
          <ac:spMkLst>
            <pc:docMk/>
            <pc:sldMk cId="2782678073" sldId="1087"/>
            <ac:spMk id="2" creationId="{860DE792-1FCA-41DC-9B89-A37150EE28E6}"/>
          </ac:spMkLst>
        </pc:spChg>
        <pc:picChg chg="add del mod">
          <ac:chgData name="Doug Tyson" userId="8cc5704abe1e0291" providerId="LiveId" clId="{9DA6735E-5644-458C-8295-06D3679E4022}" dt="2018-04-14T13:35:36.983" v="936" actId="403"/>
          <ac:picMkLst>
            <pc:docMk/>
            <pc:sldMk cId="2782678073" sldId="1087"/>
            <ac:picMk id="4" creationId="{994C1E71-83A3-449B-966D-FE2F86DA976B}"/>
          </ac:picMkLst>
        </pc:picChg>
      </pc:sldChg>
      <pc:sldChg chg="addSp delSp modSp add">
        <pc:chgData name="Doug Tyson" userId="8cc5704abe1e0291" providerId="LiveId" clId="{9DA6735E-5644-458C-8295-06D3679E4022}" dt="2018-04-14T13:42:39.655" v="1018" actId="1076"/>
        <pc:sldMkLst>
          <pc:docMk/>
          <pc:sldMk cId="3760032268" sldId="1088"/>
        </pc:sldMkLst>
        <pc:spChg chg="mod">
          <ac:chgData name="Doug Tyson" userId="8cc5704abe1e0291" providerId="LiveId" clId="{9DA6735E-5644-458C-8295-06D3679E4022}" dt="2018-04-14T13:42:30.940" v="1017" actId="14100"/>
          <ac:spMkLst>
            <pc:docMk/>
            <pc:sldMk cId="3760032268" sldId="1088"/>
            <ac:spMk id="6" creationId="{A5667E02-D35A-46F4-9D10-49361318623B}"/>
          </ac:spMkLst>
        </pc:spChg>
        <pc:grpChg chg="add mod">
          <ac:chgData name="Doug Tyson" userId="8cc5704abe1e0291" providerId="LiveId" clId="{9DA6735E-5644-458C-8295-06D3679E4022}" dt="2018-04-14T13:42:39.655" v="1018" actId="1076"/>
          <ac:grpSpMkLst>
            <pc:docMk/>
            <pc:sldMk cId="3760032268" sldId="1088"/>
            <ac:grpSpMk id="4" creationId="{CB9A3D3B-BA6A-4B51-8F75-63F47B9CBC26}"/>
          </ac:grpSpMkLst>
        </pc:grpChg>
        <pc:picChg chg="del">
          <ac:chgData name="Doug Tyson" userId="8cc5704abe1e0291" providerId="LiveId" clId="{9DA6735E-5644-458C-8295-06D3679E4022}" dt="2018-04-14T13:41:22.535" v="976" actId="478"/>
          <ac:picMkLst>
            <pc:docMk/>
            <pc:sldMk cId="3760032268" sldId="1088"/>
            <ac:picMk id="3" creationId="{4572B9E7-E541-42E5-9928-740D676547FB}"/>
          </ac:picMkLst>
        </pc:picChg>
      </pc:sldChg>
      <pc:sldChg chg="addSp delSp modSp add">
        <pc:chgData name="Doug Tyson" userId="8cc5704abe1e0291" providerId="LiveId" clId="{9DA6735E-5644-458C-8295-06D3679E4022}" dt="2018-04-14T13:50:15.475" v="1126" actId="164"/>
        <pc:sldMkLst>
          <pc:docMk/>
          <pc:sldMk cId="1231828270" sldId="1089"/>
        </pc:sldMkLst>
        <pc:spChg chg="add mod">
          <ac:chgData name="Doug Tyson" userId="8cc5704abe1e0291" providerId="LiveId" clId="{9DA6735E-5644-458C-8295-06D3679E4022}" dt="2018-04-14T13:46:44.929" v="1080" actId="1076"/>
          <ac:spMkLst>
            <pc:docMk/>
            <pc:sldMk cId="1231828270" sldId="1089"/>
            <ac:spMk id="4" creationId="{DB490FD4-5B00-44A7-9FE6-801BA85700A6}"/>
          </ac:spMkLst>
        </pc:spChg>
        <pc:spChg chg="add mod topLvl">
          <ac:chgData name="Doug Tyson" userId="8cc5704abe1e0291" providerId="LiveId" clId="{9DA6735E-5644-458C-8295-06D3679E4022}" dt="2018-04-14T13:49:53.318" v="1120" actId="164"/>
          <ac:spMkLst>
            <pc:docMk/>
            <pc:sldMk cId="1231828270" sldId="1089"/>
            <ac:spMk id="13" creationId="{38A3DBA2-BAFD-4021-8643-A2E48024D3CB}"/>
          </ac:spMkLst>
        </pc:spChg>
        <pc:spChg chg="add mod topLvl">
          <ac:chgData name="Doug Tyson" userId="8cc5704abe1e0291" providerId="LiveId" clId="{9DA6735E-5644-458C-8295-06D3679E4022}" dt="2018-04-14T13:49:43.899" v="1119" actId="164"/>
          <ac:spMkLst>
            <pc:docMk/>
            <pc:sldMk cId="1231828270" sldId="1089"/>
            <ac:spMk id="14" creationId="{B1AEAEDB-5558-4ED6-AB04-37FD4C3040B0}"/>
          </ac:spMkLst>
        </pc:spChg>
        <pc:spChg chg="add mod topLvl">
          <ac:chgData name="Doug Tyson" userId="8cc5704abe1e0291" providerId="LiveId" clId="{9DA6735E-5644-458C-8295-06D3679E4022}" dt="2018-04-14T13:49:43.899" v="1119" actId="164"/>
          <ac:spMkLst>
            <pc:docMk/>
            <pc:sldMk cId="1231828270" sldId="1089"/>
            <ac:spMk id="16" creationId="{E3702392-BBA2-44F7-B432-FD14B7C9C546}"/>
          </ac:spMkLst>
        </pc:spChg>
        <pc:spChg chg="add mod topLvl">
          <ac:chgData name="Doug Tyson" userId="8cc5704abe1e0291" providerId="LiveId" clId="{9DA6735E-5644-458C-8295-06D3679E4022}" dt="2018-04-14T13:49:53.318" v="1120" actId="164"/>
          <ac:spMkLst>
            <pc:docMk/>
            <pc:sldMk cId="1231828270" sldId="1089"/>
            <ac:spMk id="19" creationId="{06596D2E-DC52-412D-97D9-F2308FDCDA04}"/>
          </ac:spMkLst>
        </pc:spChg>
        <pc:spChg chg="add mod topLvl">
          <ac:chgData name="Doug Tyson" userId="8cc5704abe1e0291" providerId="LiveId" clId="{9DA6735E-5644-458C-8295-06D3679E4022}" dt="2018-04-14T13:50:15.475" v="1126" actId="164"/>
          <ac:spMkLst>
            <pc:docMk/>
            <pc:sldMk cId="1231828270" sldId="1089"/>
            <ac:spMk id="22" creationId="{820C9AAB-CE8C-4E93-8400-EB09D6486685}"/>
          </ac:spMkLst>
        </pc:spChg>
        <pc:spChg chg="add mod topLvl">
          <ac:chgData name="Doug Tyson" userId="8cc5704abe1e0291" providerId="LiveId" clId="{9DA6735E-5644-458C-8295-06D3679E4022}" dt="2018-04-14T13:50:15.475" v="1126" actId="164"/>
          <ac:spMkLst>
            <pc:docMk/>
            <pc:sldMk cId="1231828270" sldId="1089"/>
            <ac:spMk id="23" creationId="{9537AD9E-0EA2-4C87-855E-5C282515EE46}"/>
          </ac:spMkLst>
        </pc:spChg>
        <pc:grpChg chg="add del mod topLvl">
          <ac:chgData name="Doug Tyson" userId="8cc5704abe1e0291" providerId="LiveId" clId="{9DA6735E-5644-458C-8295-06D3679E4022}" dt="2018-04-14T13:49:34.241" v="1118" actId="165"/>
          <ac:grpSpMkLst>
            <pc:docMk/>
            <pc:sldMk cId="1231828270" sldId="1089"/>
            <ac:grpSpMk id="17" creationId="{139C7EE7-AE73-41C1-B4D2-CAA7DDDAC172}"/>
          </ac:grpSpMkLst>
        </pc:grpChg>
        <pc:grpChg chg="add del mod">
          <ac:chgData name="Doug Tyson" userId="8cc5704abe1e0291" providerId="LiveId" clId="{9DA6735E-5644-458C-8295-06D3679E4022}" dt="2018-04-14T13:49:10.238" v="1114" actId="165"/>
          <ac:grpSpMkLst>
            <pc:docMk/>
            <pc:sldMk cId="1231828270" sldId="1089"/>
            <ac:grpSpMk id="20" creationId="{7F17A8E8-C83B-4A37-969F-1C95C46B9D81}"/>
          </ac:grpSpMkLst>
        </pc:grpChg>
        <pc:grpChg chg="add mod">
          <ac:chgData name="Doug Tyson" userId="8cc5704abe1e0291" providerId="LiveId" clId="{9DA6735E-5644-458C-8295-06D3679E4022}" dt="2018-04-14T13:49:43.899" v="1119" actId="164"/>
          <ac:grpSpMkLst>
            <pc:docMk/>
            <pc:sldMk cId="1231828270" sldId="1089"/>
            <ac:grpSpMk id="25" creationId="{BB5C43FC-FBD2-4832-B170-F9A545276DD5}"/>
          </ac:grpSpMkLst>
        </pc:grpChg>
        <pc:grpChg chg="add mod">
          <ac:chgData name="Doug Tyson" userId="8cc5704abe1e0291" providerId="LiveId" clId="{9DA6735E-5644-458C-8295-06D3679E4022}" dt="2018-04-14T13:49:53.318" v="1120" actId="164"/>
          <ac:grpSpMkLst>
            <pc:docMk/>
            <pc:sldMk cId="1231828270" sldId="1089"/>
            <ac:grpSpMk id="26" creationId="{D1085DE7-0F04-4BC3-9588-9F0D5B938E68}"/>
          </ac:grpSpMkLst>
        </pc:grpChg>
        <pc:grpChg chg="add mod">
          <ac:chgData name="Doug Tyson" userId="8cc5704abe1e0291" providerId="LiveId" clId="{9DA6735E-5644-458C-8295-06D3679E4022}" dt="2018-04-14T13:50:15.475" v="1126" actId="164"/>
          <ac:grpSpMkLst>
            <pc:docMk/>
            <pc:sldMk cId="1231828270" sldId="1089"/>
            <ac:grpSpMk id="28" creationId="{CDFE09B1-C838-4FC0-AD14-B71255F05A19}"/>
          </ac:grpSpMkLst>
        </pc:grpChg>
        <pc:picChg chg="mod modCrop">
          <ac:chgData name="Doug Tyson" userId="8cc5704abe1e0291" providerId="LiveId" clId="{9DA6735E-5644-458C-8295-06D3679E4022}" dt="2018-04-14T13:49:02.405" v="1113" actId="1076"/>
          <ac:picMkLst>
            <pc:docMk/>
            <pc:sldMk cId="1231828270" sldId="1089"/>
            <ac:picMk id="3" creationId="{4572B9E7-E541-42E5-9928-740D676547FB}"/>
          </ac:picMkLst>
        </pc:picChg>
        <pc:cxnChg chg="add del mod">
          <ac:chgData name="Doug Tyson" userId="8cc5704abe1e0291" providerId="LiveId" clId="{9DA6735E-5644-458C-8295-06D3679E4022}" dt="2018-04-14T13:48:52.302" v="1109" actId="478"/>
          <ac:cxnSpMkLst>
            <pc:docMk/>
            <pc:sldMk cId="1231828270" sldId="1089"/>
            <ac:cxnSpMk id="6" creationId="{9341A1A7-63F1-4DB5-B862-8C40E990A5B4}"/>
          </ac:cxnSpMkLst>
        </pc:cxnChg>
        <pc:cxnChg chg="add mod topLvl">
          <ac:chgData name="Doug Tyson" userId="8cc5704abe1e0291" providerId="LiveId" clId="{9DA6735E-5644-458C-8295-06D3679E4022}" dt="2018-04-14T13:49:53.318" v="1120" actId="164"/>
          <ac:cxnSpMkLst>
            <pc:docMk/>
            <pc:sldMk cId="1231828270" sldId="1089"/>
            <ac:cxnSpMk id="7" creationId="{0D4BE0C8-E741-434F-9F9C-D2BB95D88495}"/>
          </ac:cxnSpMkLst>
        </pc:cxnChg>
        <pc:cxnChg chg="add mod topLvl">
          <ac:chgData name="Doug Tyson" userId="8cc5704abe1e0291" providerId="LiveId" clId="{9DA6735E-5644-458C-8295-06D3679E4022}" dt="2018-04-14T13:49:43.899" v="1119" actId="164"/>
          <ac:cxnSpMkLst>
            <pc:docMk/>
            <pc:sldMk cId="1231828270" sldId="1089"/>
            <ac:cxnSpMk id="10" creationId="{EF1C99BE-11ED-4106-99C8-6EAD621CDD39}"/>
          </ac:cxnSpMkLst>
        </pc:cxnChg>
        <pc:cxnChg chg="add mod topLvl">
          <ac:chgData name="Doug Tyson" userId="8cc5704abe1e0291" providerId="LiveId" clId="{9DA6735E-5644-458C-8295-06D3679E4022}" dt="2018-04-14T13:50:15.475" v="1126" actId="164"/>
          <ac:cxnSpMkLst>
            <pc:docMk/>
            <pc:sldMk cId="1231828270" sldId="1089"/>
            <ac:cxnSpMk id="21" creationId="{CDE47196-2970-4579-B7EA-9512BCDEEEE1}"/>
          </ac:cxnSpMkLst>
        </pc:cxnChg>
      </pc:sldChg>
      <pc:sldChg chg="addSp delSp modSp add">
        <pc:chgData name="Doug Tyson" userId="8cc5704abe1e0291" providerId="LiveId" clId="{9DA6735E-5644-458C-8295-06D3679E4022}" dt="2018-04-14T14:14:20.913" v="1578" actId="1076"/>
        <pc:sldMkLst>
          <pc:docMk/>
          <pc:sldMk cId="1577502472" sldId="1090"/>
        </pc:sldMkLst>
        <pc:spChg chg="add mod">
          <ac:chgData name="Doug Tyson" userId="8cc5704abe1e0291" providerId="LiveId" clId="{9DA6735E-5644-458C-8295-06D3679E4022}" dt="2018-04-14T14:14:14.261" v="1576" actId="1076"/>
          <ac:spMkLst>
            <pc:docMk/>
            <pc:sldMk cId="1577502472" sldId="1090"/>
            <ac:spMk id="3" creationId="{4C9936C8-68AF-42EF-8BF4-E0141EF733B4}"/>
          </ac:spMkLst>
        </pc:spChg>
        <pc:spChg chg="mod">
          <ac:chgData name="Doug Tyson" userId="8cc5704abe1e0291" providerId="LiveId" clId="{9DA6735E-5644-458C-8295-06D3679E4022}" dt="2018-04-14T14:13:36.193" v="1560" actId="404"/>
          <ac:spMkLst>
            <pc:docMk/>
            <pc:sldMk cId="1577502472" sldId="1090"/>
            <ac:spMk id="4" creationId="{0A42E95E-291F-4FAA-8912-A44CABDD819D}"/>
          </ac:spMkLst>
        </pc:spChg>
        <pc:spChg chg="add mod">
          <ac:chgData name="Doug Tyson" userId="8cc5704abe1e0291" providerId="LiveId" clId="{9DA6735E-5644-458C-8295-06D3679E4022}" dt="2018-04-14T14:14:17.760" v="1577" actId="1076"/>
          <ac:spMkLst>
            <pc:docMk/>
            <pc:sldMk cId="1577502472" sldId="1090"/>
            <ac:spMk id="5" creationId="{F9056442-76FE-469C-99F0-35971FB2843B}"/>
          </ac:spMkLst>
        </pc:spChg>
        <pc:spChg chg="del">
          <ac:chgData name="Doug Tyson" userId="8cc5704abe1e0291" providerId="LiveId" clId="{9DA6735E-5644-458C-8295-06D3679E4022}" dt="2018-04-14T14:12:19.362" v="1532" actId="478"/>
          <ac:spMkLst>
            <pc:docMk/>
            <pc:sldMk cId="1577502472" sldId="1090"/>
            <ac:spMk id="7" creationId="{1A49F5B3-8F43-484B-9638-28868A89F305}"/>
          </ac:spMkLst>
        </pc:spChg>
        <pc:picChg chg="mod">
          <ac:chgData name="Doug Tyson" userId="8cc5704abe1e0291" providerId="LiveId" clId="{9DA6735E-5644-458C-8295-06D3679E4022}" dt="2018-04-14T14:14:20.913" v="1578" actId="1076"/>
          <ac:picMkLst>
            <pc:docMk/>
            <pc:sldMk cId="1577502472" sldId="1090"/>
            <ac:picMk id="8" creationId="{2C0188AB-D92F-464C-B3E8-506F1DBD1B3A}"/>
          </ac:picMkLst>
        </pc:picChg>
      </pc:sldChg>
      <pc:sldChg chg="modSp add">
        <pc:chgData name="Doug Tyson" userId="8cc5704abe1e0291" providerId="LiveId" clId="{9DA6735E-5644-458C-8295-06D3679E4022}" dt="2018-04-14T14:15:33.702" v="1596" actId="14100"/>
        <pc:sldMkLst>
          <pc:docMk/>
          <pc:sldMk cId="1523896563" sldId="1091"/>
        </pc:sldMkLst>
        <pc:spChg chg="mod">
          <ac:chgData name="Doug Tyson" userId="8cc5704abe1e0291" providerId="LiveId" clId="{9DA6735E-5644-458C-8295-06D3679E4022}" dt="2018-04-14T14:15:33.702" v="1596" actId="14100"/>
          <ac:spMkLst>
            <pc:docMk/>
            <pc:sldMk cId="1523896563" sldId="1091"/>
            <ac:spMk id="6" creationId="{A5667E02-D35A-46F4-9D10-49361318623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507C0F-BB3B-4D1F-9741-43673F3BD092}" type="datetimeFigureOut">
              <a:rPr lang="en-US" smtClean="0"/>
              <a:t>10/29/2019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45E561-50D9-432F-AA8A-418B9D86518F}" type="slidenum">
              <a:rPr lang="en-US" smtClean="0"/>
              <a:t>‹#›</a:t>
            </a:fld>
            <a:endParaRPr lang="en-US"/>
          </a:p>
        </p:txBody>
      </p:sp>
    </p:spTree>
    <p:extLst>
      <p:ext uri="{BB962C8B-B14F-4D97-AF65-F5344CB8AC3E}">
        <p14:creationId xmlns:p14="http://schemas.microsoft.com/office/powerpoint/2010/main" val="3501487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288869"/>
            <a:ext cx="3886200" cy="488809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288869"/>
            <a:ext cx="3886200" cy="48880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58209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0905A-7CE8-4E93-86CB-86A86D2826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3CAE09-6744-4B32-B779-E1AE52447C1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48B27083-36D0-4CF7-AFBB-D430D64DC713}"/>
              </a:ext>
            </a:extLst>
          </p:cNvPr>
          <p:cNvSpPr>
            <a:spLocks noGrp="1"/>
          </p:cNvSpPr>
          <p:nvPr>
            <p:ph type="ftr" sz="quarter" idx="11"/>
          </p:nvPr>
        </p:nvSpPr>
        <p:spPr>
          <a:xfrm>
            <a:off x="0" y="6485740"/>
            <a:ext cx="9144000" cy="365125"/>
          </a:xfrm>
          <a:prstGeom prst="rect">
            <a:avLst/>
          </a:prstGeom>
        </p:spPr>
        <p:txBody>
          <a:bodyPr/>
          <a:lstStyle/>
          <a:p>
            <a:r>
              <a:rPr lang="en-US"/>
              <a:t>The Practice of Statistics</a:t>
            </a:r>
            <a:endParaRPr lang="en-US" dirty="0"/>
          </a:p>
        </p:txBody>
      </p:sp>
    </p:spTree>
    <p:extLst>
      <p:ext uri="{BB962C8B-B14F-4D97-AF65-F5344CB8AC3E}">
        <p14:creationId xmlns:p14="http://schemas.microsoft.com/office/powerpoint/2010/main" val="1262841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E06C4-5666-4D6C-BFEC-2AC124B82F90}"/>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85E9F71-44CC-4B97-A8E5-ACF4EADD711C}"/>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a:extLst>
              <a:ext uri="{FF2B5EF4-FFF2-40B4-BE49-F238E27FC236}">
                <a16:creationId xmlns:a16="http://schemas.microsoft.com/office/drawing/2014/main" id="{80762414-12C8-48AD-9DCC-AD23A0D8650E}"/>
              </a:ext>
            </a:extLst>
          </p:cNvPr>
          <p:cNvSpPr>
            <a:spLocks noGrp="1"/>
          </p:cNvSpPr>
          <p:nvPr>
            <p:ph type="ftr" sz="quarter" idx="11"/>
          </p:nvPr>
        </p:nvSpPr>
        <p:spPr>
          <a:xfrm>
            <a:off x="0" y="6485740"/>
            <a:ext cx="9144000" cy="365125"/>
          </a:xfrm>
          <a:prstGeom prst="rect">
            <a:avLst/>
          </a:prstGeom>
        </p:spPr>
        <p:txBody>
          <a:bodyPr/>
          <a:lstStyle/>
          <a:p>
            <a:r>
              <a:rPr lang="en-US"/>
              <a:t>The Practice of Statistics</a:t>
            </a:r>
            <a:endParaRPr lang="en-US" dirty="0"/>
          </a:p>
        </p:txBody>
      </p:sp>
    </p:spTree>
    <p:extLst>
      <p:ext uri="{BB962C8B-B14F-4D97-AF65-F5344CB8AC3E}">
        <p14:creationId xmlns:p14="http://schemas.microsoft.com/office/powerpoint/2010/main" val="1296807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084E8-50EF-4E4A-8F4E-4C511FC90D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965F1B-BE86-4A4F-B015-21BB76F26627}"/>
              </a:ext>
            </a:extLst>
          </p:cNvPr>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96FBDA-E377-4DA2-AA21-97992E957A56}"/>
              </a:ext>
            </a:extLst>
          </p:cNvPr>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453F49F0-2B08-469A-902C-5A77305CD1D3}"/>
              </a:ext>
            </a:extLst>
          </p:cNvPr>
          <p:cNvSpPr>
            <a:spLocks noGrp="1"/>
          </p:cNvSpPr>
          <p:nvPr>
            <p:ph type="ftr" sz="quarter" idx="11"/>
          </p:nvPr>
        </p:nvSpPr>
        <p:spPr>
          <a:xfrm>
            <a:off x="0" y="6485740"/>
            <a:ext cx="9144000" cy="365125"/>
          </a:xfrm>
          <a:prstGeom prst="rect">
            <a:avLst/>
          </a:prstGeom>
        </p:spPr>
        <p:txBody>
          <a:bodyPr/>
          <a:lstStyle/>
          <a:p>
            <a:r>
              <a:rPr lang="en-US"/>
              <a:t>The Practice of Statistics</a:t>
            </a:r>
            <a:endParaRPr lang="en-US" dirty="0"/>
          </a:p>
        </p:txBody>
      </p:sp>
    </p:spTree>
    <p:extLst>
      <p:ext uri="{BB962C8B-B14F-4D97-AF65-F5344CB8AC3E}">
        <p14:creationId xmlns:p14="http://schemas.microsoft.com/office/powerpoint/2010/main" val="16358476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4ADE2-79B8-4C7D-80BF-F62F0C07C05F}"/>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0B278E-432E-43A6-82D9-C389627BB54A}"/>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B2FDB43-0AD9-42CD-8661-8E8F01DBFC7A}"/>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E5357D-8170-444E-9B2C-E7810DC82B55}"/>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342DF30-567C-417A-99CF-38F3F4BED0CB}"/>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831979B3-A69D-483B-8016-958A185F8368}"/>
              </a:ext>
            </a:extLst>
          </p:cNvPr>
          <p:cNvSpPr>
            <a:spLocks noGrp="1"/>
          </p:cNvSpPr>
          <p:nvPr>
            <p:ph type="ftr" sz="quarter" idx="11"/>
          </p:nvPr>
        </p:nvSpPr>
        <p:spPr>
          <a:xfrm>
            <a:off x="0" y="6485740"/>
            <a:ext cx="9144000" cy="365125"/>
          </a:xfrm>
          <a:prstGeom prst="rect">
            <a:avLst/>
          </a:prstGeom>
        </p:spPr>
        <p:txBody>
          <a:bodyPr/>
          <a:lstStyle/>
          <a:p>
            <a:r>
              <a:rPr lang="en-US"/>
              <a:t>The Practice of Statistics</a:t>
            </a:r>
            <a:endParaRPr lang="en-US" dirty="0"/>
          </a:p>
        </p:txBody>
      </p:sp>
    </p:spTree>
    <p:extLst>
      <p:ext uri="{BB962C8B-B14F-4D97-AF65-F5344CB8AC3E}">
        <p14:creationId xmlns:p14="http://schemas.microsoft.com/office/powerpoint/2010/main" val="1238194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A0F1B-98AF-4403-9C8A-F9DDC350D377}"/>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769D78C9-C2AC-4BDA-9E8E-71283B1D6663}"/>
              </a:ext>
            </a:extLst>
          </p:cNvPr>
          <p:cNvSpPr>
            <a:spLocks noGrp="1"/>
          </p:cNvSpPr>
          <p:nvPr>
            <p:ph type="ftr" sz="quarter" idx="11"/>
          </p:nvPr>
        </p:nvSpPr>
        <p:spPr>
          <a:xfrm>
            <a:off x="0" y="6485740"/>
            <a:ext cx="9144000" cy="365125"/>
          </a:xfrm>
          <a:prstGeom prst="rect">
            <a:avLst/>
          </a:prstGeom>
        </p:spPr>
        <p:txBody>
          <a:bodyPr/>
          <a:lstStyle/>
          <a:p>
            <a:r>
              <a:rPr lang="en-US"/>
              <a:t>The Practice of Statistics</a:t>
            </a:r>
            <a:endParaRPr lang="en-US" dirty="0"/>
          </a:p>
        </p:txBody>
      </p:sp>
    </p:spTree>
    <p:extLst>
      <p:ext uri="{BB962C8B-B14F-4D97-AF65-F5344CB8AC3E}">
        <p14:creationId xmlns:p14="http://schemas.microsoft.com/office/powerpoint/2010/main" val="3645879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2D92824-8ED1-4A54-8013-BB7BCCB5F3CC}"/>
              </a:ext>
            </a:extLst>
          </p:cNvPr>
          <p:cNvSpPr>
            <a:spLocks noGrp="1"/>
          </p:cNvSpPr>
          <p:nvPr>
            <p:ph type="ftr" sz="quarter" idx="11"/>
          </p:nvPr>
        </p:nvSpPr>
        <p:spPr>
          <a:xfrm>
            <a:off x="0" y="6485744"/>
            <a:ext cx="9144000" cy="365125"/>
          </a:xfrm>
          <a:prstGeom prst="rect">
            <a:avLst/>
          </a:prstGeom>
        </p:spPr>
        <p:txBody>
          <a:bodyPr/>
          <a:lstStyle/>
          <a:p>
            <a:r>
              <a:rPr lang="en-US"/>
              <a:t>The Practice of Statistics</a:t>
            </a:r>
            <a:endParaRPr lang="en-US" dirty="0"/>
          </a:p>
        </p:txBody>
      </p:sp>
    </p:spTree>
    <p:extLst>
      <p:ext uri="{BB962C8B-B14F-4D97-AF65-F5344CB8AC3E}">
        <p14:creationId xmlns:p14="http://schemas.microsoft.com/office/powerpoint/2010/main" val="1381787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28650" y="1297576"/>
            <a:ext cx="7886700" cy="487938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42807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454735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3839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Targ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2A2AD-F06D-4CFE-844B-6D3C41D17494}"/>
              </a:ext>
            </a:extLst>
          </p:cNvPr>
          <p:cNvSpPr>
            <a:spLocks noGrp="1"/>
          </p:cNvSpPr>
          <p:nvPr>
            <p:ph type="title"/>
          </p:nvPr>
        </p:nvSpPr>
        <p:spPr/>
        <p:txBody>
          <a:bodyPr/>
          <a:lstStyle/>
          <a:p>
            <a:r>
              <a:rPr lang="en-US" dirty="0"/>
              <a:t>Click to edit Master title style</a:t>
            </a:r>
          </a:p>
        </p:txBody>
      </p:sp>
      <p:sp>
        <p:nvSpPr>
          <p:cNvPr id="5" name="TextBox 4">
            <a:extLst>
              <a:ext uri="{FF2B5EF4-FFF2-40B4-BE49-F238E27FC236}">
                <a16:creationId xmlns:a16="http://schemas.microsoft.com/office/drawing/2014/main" id="{19EA9917-E7C9-46FD-B481-4093032495BF}"/>
              </a:ext>
            </a:extLst>
          </p:cNvPr>
          <p:cNvSpPr txBox="1"/>
          <p:nvPr userDrawn="1"/>
        </p:nvSpPr>
        <p:spPr>
          <a:xfrm>
            <a:off x="628650" y="1998337"/>
            <a:ext cx="7886700" cy="4014273"/>
          </a:xfrm>
          <a:prstGeom prst="rect">
            <a:avLst/>
          </a:prstGeom>
          <a:solidFill>
            <a:srgbClr val="FFFFCC"/>
          </a:solidFill>
          <a:ln>
            <a:solidFill>
              <a:schemeClr val="accent5">
                <a:lumMod val="75000"/>
              </a:schemeClr>
            </a:solidFill>
          </a:ln>
        </p:spPr>
        <p:txBody>
          <a:bodyPr wrap="square" rtlCol="0">
            <a:noAutofit/>
          </a:bodyPr>
          <a:lstStyle/>
          <a:p>
            <a:pPr marL="0" indent="0">
              <a:buFont typeface="Wingdings" panose="05000000000000000000" pitchFamily="2" charset="2"/>
              <a:buNone/>
            </a:pPr>
            <a:r>
              <a:rPr lang="en-US" sz="2400" i="1"/>
              <a:t>By the end of this section, you should be able to</a:t>
            </a:r>
            <a:r>
              <a:rPr lang="en-US" sz="2400" i="1" dirty="0"/>
              <a:t>:</a:t>
            </a:r>
          </a:p>
        </p:txBody>
      </p:sp>
      <p:sp>
        <p:nvSpPr>
          <p:cNvPr id="7" name="TextBox 6">
            <a:extLst>
              <a:ext uri="{FF2B5EF4-FFF2-40B4-BE49-F238E27FC236}">
                <a16:creationId xmlns:a16="http://schemas.microsoft.com/office/drawing/2014/main" id="{CC755562-FEEF-4EDC-93CA-ED6B4E3443A5}"/>
              </a:ext>
            </a:extLst>
          </p:cNvPr>
          <p:cNvSpPr txBox="1"/>
          <p:nvPr userDrawn="1"/>
        </p:nvSpPr>
        <p:spPr>
          <a:xfrm>
            <a:off x="628650" y="1475117"/>
            <a:ext cx="7886700"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800"/>
              <a:t>LEARNING TARGETS</a:t>
            </a:r>
            <a:endParaRPr lang="en-US" sz="2800" dirty="0"/>
          </a:p>
        </p:txBody>
      </p:sp>
      <p:sp>
        <p:nvSpPr>
          <p:cNvPr id="9" name="Text Placeholder 8">
            <a:extLst>
              <a:ext uri="{FF2B5EF4-FFF2-40B4-BE49-F238E27FC236}">
                <a16:creationId xmlns:a16="http://schemas.microsoft.com/office/drawing/2014/main" id="{71567472-64B9-4AF4-A758-48EC7E1A33A2}"/>
              </a:ext>
            </a:extLst>
          </p:cNvPr>
          <p:cNvSpPr>
            <a:spLocks noGrp="1"/>
          </p:cNvSpPr>
          <p:nvPr>
            <p:ph type="body" sz="quarter" idx="10"/>
          </p:nvPr>
        </p:nvSpPr>
        <p:spPr>
          <a:xfrm>
            <a:off x="689843" y="2392572"/>
            <a:ext cx="7764044" cy="3620037"/>
          </a:xfrm>
        </p:spPr>
        <p:txBody>
          <a:bodyPr/>
          <a:lstStyle>
            <a:lvl1pPr marL="228600" indent="-228600">
              <a:buFont typeface="Wingdings" panose="05000000000000000000" pitchFamily="2" charset="2"/>
              <a:buChar char="ü"/>
              <a:defRPr sz="24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73722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1F26D-D2F4-4D30-A9DE-C3A48D035B86}"/>
              </a:ext>
            </a:extLst>
          </p:cNvPr>
          <p:cNvSpPr>
            <a:spLocks noGrp="1"/>
          </p:cNvSpPr>
          <p:nvPr>
            <p:ph type="title" hasCustomPrompt="1"/>
          </p:nvPr>
        </p:nvSpPr>
        <p:spPr/>
        <p:txBody>
          <a:bodyPr/>
          <a:lstStyle>
            <a:lvl1pPr>
              <a:defRPr/>
            </a:lvl1pPr>
          </a:lstStyle>
          <a:p>
            <a:r>
              <a:rPr lang="en-US" dirty="0"/>
              <a:t>Section Summary</a:t>
            </a:r>
          </a:p>
        </p:txBody>
      </p:sp>
      <p:sp>
        <p:nvSpPr>
          <p:cNvPr id="3" name="TextBox 2">
            <a:extLst>
              <a:ext uri="{FF2B5EF4-FFF2-40B4-BE49-F238E27FC236}">
                <a16:creationId xmlns:a16="http://schemas.microsoft.com/office/drawing/2014/main" id="{D20811CE-7DB7-4B31-A6B9-E0CAACA98660}"/>
              </a:ext>
            </a:extLst>
          </p:cNvPr>
          <p:cNvSpPr txBox="1"/>
          <p:nvPr userDrawn="1"/>
        </p:nvSpPr>
        <p:spPr>
          <a:xfrm>
            <a:off x="628650" y="1998337"/>
            <a:ext cx="7886700" cy="4014273"/>
          </a:xfrm>
          <a:prstGeom prst="rect">
            <a:avLst/>
          </a:prstGeom>
          <a:solidFill>
            <a:srgbClr val="FFFFCC"/>
          </a:solidFill>
          <a:ln>
            <a:solidFill>
              <a:schemeClr val="accent5">
                <a:lumMod val="75000"/>
              </a:schemeClr>
            </a:solidFill>
          </a:ln>
        </p:spPr>
        <p:txBody>
          <a:bodyPr wrap="square" rtlCol="0">
            <a:noAutofit/>
          </a:bodyPr>
          <a:lstStyle/>
          <a:p>
            <a:pPr marL="0" indent="0">
              <a:buFont typeface="Wingdings" panose="05000000000000000000" pitchFamily="2" charset="2"/>
              <a:buNone/>
            </a:pPr>
            <a:r>
              <a:rPr lang="en-US" sz="2400" i="1"/>
              <a:t>After this section, you should be able to</a:t>
            </a:r>
            <a:r>
              <a:rPr lang="en-US" sz="2400" i="1" dirty="0"/>
              <a:t>:</a:t>
            </a:r>
          </a:p>
        </p:txBody>
      </p:sp>
      <p:sp>
        <p:nvSpPr>
          <p:cNvPr id="4" name="TextBox 3">
            <a:extLst>
              <a:ext uri="{FF2B5EF4-FFF2-40B4-BE49-F238E27FC236}">
                <a16:creationId xmlns:a16="http://schemas.microsoft.com/office/drawing/2014/main" id="{ACE02D3B-AED1-4DB2-B64C-3358B381B090}"/>
              </a:ext>
            </a:extLst>
          </p:cNvPr>
          <p:cNvSpPr txBox="1"/>
          <p:nvPr userDrawn="1"/>
        </p:nvSpPr>
        <p:spPr>
          <a:xfrm>
            <a:off x="628650" y="1475117"/>
            <a:ext cx="7886700"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800"/>
              <a:t>LEARNING TARGETS</a:t>
            </a:r>
            <a:endParaRPr lang="en-US" sz="2800" dirty="0"/>
          </a:p>
        </p:txBody>
      </p:sp>
      <p:sp>
        <p:nvSpPr>
          <p:cNvPr id="6" name="Text Placeholder 8">
            <a:extLst>
              <a:ext uri="{FF2B5EF4-FFF2-40B4-BE49-F238E27FC236}">
                <a16:creationId xmlns:a16="http://schemas.microsoft.com/office/drawing/2014/main" id="{E98667F8-8436-4568-B2CF-2FBD7F1071EB}"/>
              </a:ext>
            </a:extLst>
          </p:cNvPr>
          <p:cNvSpPr>
            <a:spLocks noGrp="1"/>
          </p:cNvSpPr>
          <p:nvPr>
            <p:ph type="body" sz="quarter" idx="10"/>
          </p:nvPr>
        </p:nvSpPr>
        <p:spPr>
          <a:xfrm>
            <a:off x="689843" y="2392572"/>
            <a:ext cx="7764044" cy="3620037"/>
          </a:xfrm>
        </p:spPr>
        <p:txBody>
          <a:bodyPr/>
          <a:lstStyle>
            <a:lvl1pPr marL="228600" indent="-228600">
              <a:buFont typeface="Wingdings" panose="05000000000000000000" pitchFamily="2" charset="2"/>
              <a:buChar char="ü"/>
              <a:defRPr sz="24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5799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P Exam TI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1F26D-D2F4-4D30-A9DE-C3A48D035B86}"/>
              </a:ext>
            </a:extLst>
          </p:cNvPr>
          <p:cNvSpPr>
            <a:spLocks noGrp="1"/>
          </p:cNvSpPr>
          <p:nvPr>
            <p:ph type="title"/>
          </p:nvPr>
        </p:nvSpPr>
        <p:spPr/>
        <p:txBody>
          <a:bodyPr/>
          <a:lstStyle>
            <a:lvl1pPr>
              <a:defRPr/>
            </a:lvl1pPr>
          </a:lstStyle>
          <a:p>
            <a:endParaRPr lang="en-US" dirty="0"/>
          </a:p>
        </p:txBody>
      </p:sp>
      <p:sp>
        <p:nvSpPr>
          <p:cNvPr id="3" name="TextBox 2">
            <a:extLst>
              <a:ext uri="{FF2B5EF4-FFF2-40B4-BE49-F238E27FC236}">
                <a16:creationId xmlns:a16="http://schemas.microsoft.com/office/drawing/2014/main" id="{D20811CE-7DB7-4B31-A6B9-E0CAACA98660}"/>
              </a:ext>
            </a:extLst>
          </p:cNvPr>
          <p:cNvSpPr txBox="1"/>
          <p:nvPr userDrawn="1"/>
        </p:nvSpPr>
        <p:spPr>
          <a:xfrm>
            <a:off x="628650" y="1998337"/>
            <a:ext cx="7886700" cy="4014273"/>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noAutofit/>
          </a:bodyPr>
          <a:lstStyle/>
          <a:p>
            <a:pPr marL="0" indent="0">
              <a:buFont typeface="Wingdings" panose="05000000000000000000" pitchFamily="2" charset="2"/>
              <a:buNone/>
            </a:pPr>
            <a:endParaRPr lang="en-US" sz="2400" i="1" dirty="0"/>
          </a:p>
        </p:txBody>
      </p:sp>
      <p:sp>
        <p:nvSpPr>
          <p:cNvPr id="4" name="TextBox 3">
            <a:extLst>
              <a:ext uri="{FF2B5EF4-FFF2-40B4-BE49-F238E27FC236}">
                <a16:creationId xmlns:a16="http://schemas.microsoft.com/office/drawing/2014/main" id="{ACE02D3B-AED1-4DB2-B64C-3358B381B090}"/>
              </a:ext>
            </a:extLst>
          </p:cNvPr>
          <p:cNvSpPr txBox="1"/>
          <p:nvPr userDrawn="1"/>
        </p:nvSpPr>
        <p:spPr>
          <a:xfrm>
            <a:off x="628650" y="1475117"/>
            <a:ext cx="2174935"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800"/>
              <a:t>AP® Exam Tip</a:t>
            </a:r>
            <a:endParaRPr lang="en-US" sz="2800" dirty="0"/>
          </a:p>
        </p:txBody>
      </p:sp>
      <p:sp>
        <p:nvSpPr>
          <p:cNvPr id="6" name="Text Placeholder 8">
            <a:extLst>
              <a:ext uri="{FF2B5EF4-FFF2-40B4-BE49-F238E27FC236}">
                <a16:creationId xmlns:a16="http://schemas.microsoft.com/office/drawing/2014/main" id="{E98667F8-8436-4568-B2CF-2FBD7F1071EB}"/>
              </a:ext>
            </a:extLst>
          </p:cNvPr>
          <p:cNvSpPr>
            <a:spLocks noGrp="1"/>
          </p:cNvSpPr>
          <p:nvPr>
            <p:ph type="body" sz="quarter" idx="10"/>
          </p:nvPr>
        </p:nvSpPr>
        <p:spPr>
          <a:xfrm>
            <a:off x="689843" y="2087592"/>
            <a:ext cx="7764044" cy="3925017"/>
          </a:xfrm>
        </p:spPr>
        <p:txBody>
          <a:bodyPr/>
          <a:lstStyle>
            <a:lvl1pPr marL="228600" indent="-228600">
              <a:buFont typeface="Wingdings" panose="05000000000000000000" pitchFamily="2" charset="2"/>
              <a:buChar char="ü"/>
              <a:defRPr sz="24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15136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6041F-5FB7-422E-BF7B-80B5927F1D83}"/>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994576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5B018-7F16-45F2-8B1E-832BC22600A9}"/>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6D4821-3134-4276-9A40-DF9C56342335}"/>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81D175A0-AB9B-4663-A1CF-AF5E1550AF69}"/>
              </a:ext>
            </a:extLst>
          </p:cNvPr>
          <p:cNvSpPr>
            <a:spLocks noGrp="1"/>
          </p:cNvSpPr>
          <p:nvPr>
            <p:ph type="ftr" sz="quarter" idx="11"/>
          </p:nvPr>
        </p:nvSpPr>
        <p:spPr>
          <a:xfrm>
            <a:off x="1" y="6485740"/>
            <a:ext cx="9144000" cy="365125"/>
          </a:xfrm>
          <a:prstGeom prst="rect">
            <a:avLst/>
          </a:prstGeom>
        </p:spPr>
        <p:txBody>
          <a:bodyPr/>
          <a:lstStyle/>
          <a:p>
            <a:r>
              <a:rPr lang="en-US"/>
              <a:t>The Practice of Statistics</a:t>
            </a:r>
            <a:endParaRPr lang="en-US" dirty="0"/>
          </a:p>
        </p:txBody>
      </p:sp>
    </p:spTree>
    <p:extLst>
      <p:ext uri="{BB962C8B-B14F-4D97-AF65-F5344CB8AC3E}">
        <p14:creationId xmlns:p14="http://schemas.microsoft.com/office/powerpoint/2010/main" val="2221525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71473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280160"/>
            <a:ext cx="7886700" cy="48968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9">
            <a:extLst>
              <a:ext uri="{FF2B5EF4-FFF2-40B4-BE49-F238E27FC236}">
                <a16:creationId xmlns:a16="http://schemas.microsoft.com/office/drawing/2014/main" id="{22602042-EBAD-4FB9-A514-FFD838875F88}"/>
              </a:ext>
            </a:extLst>
          </p:cNvPr>
          <p:cNvSpPr txBox="1">
            <a:spLocks/>
          </p:cNvSpPr>
          <p:nvPr userDrawn="1"/>
        </p:nvSpPr>
        <p:spPr>
          <a:xfrm>
            <a:off x="5917721" y="6275762"/>
            <a:ext cx="3105509" cy="365125"/>
          </a:xfrm>
          <a:prstGeom prst="rect">
            <a:avLst/>
          </a:prstGeom>
          <a:noFill/>
        </p:spPr>
        <p:txBody>
          <a:bodyPr anchor="b"/>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i="0" dirty="0">
                <a:solidFill>
                  <a:schemeClr val="bg1">
                    <a:lumMod val="50000"/>
                  </a:schemeClr>
                </a:solidFill>
              </a:rPr>
              <a:t>Starnes/</a:t>
            </a:r>
            <a:r>
              <a:rPr lang="en-US" sz="1400" i="0">
                <a:solidFill>
                  <a:schemeClr val="bg1">
                    <a:lumMod val="50000"/>
                  </a:schemeClr>
                </a:solidFill>
              </a:rPr>
              <a:t>Tabor,</a:t>
            </a:r>
            <a:r>
              <a:rPr lang="en-US" sz="1400" i="1">
                <a:solidFill>
                  <a:schemeClr val="bg1">
                    <a:lumMod val="50000"/>
                  </a:schemeClr>
                </a:solidFill>
              </a:rPr>
              <a:t> The Practice of Statistics</a:t>
            </a:r>
            <a:endParaRPr lang="en-US" sz="1400" i="1" dirty="0">
              <a:solidFill>
                <a:schemeClr val="bg1">
                  <a:lumMod val="50000"/>
                </a:schemeClr>
              </a:solidFill>
            </a:endParaRPr>
          </a:p>
        </p:txBody>
      </p:sp>
      <p:pic>
        <p:nvPicPr>
          <p:cNvPr id="6" name="Picture 5" descr="A screenshot of a cell phone&#10;&#10;Description generated with high confidence">
            <a:extLst>
              <a:ext uri="{FF2B5EF4-FFF2-40B4-BE49-F238E27FC236}">
                <a16:creationId xmlns:a16="http://schemas.microsoft.com/office/drawing/2014/main" id="{0A60B7FB-17EF-48F8-B87E-F82A971A1735}"/>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84049" y="6379132"/>
            <a:ext cx="2205468" cy="391145"/>
          </a:xfrm>
          <a:prstGeom prst="rect">
            <a:avLst/>
          </a:prstGeom>
        </p:spPr>
      </p:pic>
      <p:cxnSp>
        <p:nvCxnSpPr>
          <p:cNvPr id="5" name="Straight Connector 4">
            <a:extLst>
              <a:ext uri="{FF2B5EF4-FFF2-40B4-BE49-F238E27FC236}">
                <a16:creationId xmlns:a16="http://schemas.microsoft.com/office/drawing/2014/main" id="{B23390B5-21A3-4BAF-8938-A5044D41F871}"/>
              </a:ext>
            </a:extLst>
          </p:cNvPr>
          <p:cNvCxnSpPr>
            <a:cxnSpLocks/>
          </p:cNvCxnSpPr>
          <p:nvPr userDrawn="1"/>
        </p:nvCxnSpPr>
        <p:spPr>
          <a:xfrm>
            <a:off x="0" y="6366291"/>
            <a:ext cx="91440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0" name="Straight Connector 9">
            <a:extLst>
              <a:ext uri="{FF2B5EF4-FFF2-40B4-BE49-F238E27FC236}">
                <a16:creationId xmlns:a16="http://schemas.microsoft.com/office/drawing/2014/main" id="{665DDCAF-9635-4A72-9971-37B99A356944}"/>
              </a:ext>
            </a:extLst>
          </p:cNvPr>
          <p:cNvCxnSpPr>
            <a:cxnSpLocks/>
          </p:cNvCxnSpPr>
          <p:nvPr userDrawn="1"/>
        </p:nvCxnSpPr>
        <p:spPr>
          <a:xfrm>
            <a:off x="621102" y="1155940"/>
            <a:ext cx="7894248" cy="0"/>
          </a:xfrm>
          <a:prstGeom prst="line">
            <a:avLst/>
          </a:prstGeom>
          <a:effectLst>
            <a:glow rad="101600">
              <a:schemeClr val="accent3">
                <a:satMod val="175000"/>
                <a:alpha val="40000"/>
              </a:schemeClr>
            </a:glow>
          </a:effectLst>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1180133052"/>
      </p:ext>
    </p:extLst>
  </p:cSld>
  <p:clrMap bg1="lt1" tx1="dk1" bg2="lt2" tx2="dk2" accent1="accent1" accent2="accent2" accent3="accent3" accent4="accent4" accent5="accent5" accent6="accent6" hlink="hlink" folHlink="folHlink"/>
  <p:sldLayoutIdLst>
    <p:sldLayoutId id="2147483664" r:id="rId1"/>
    <p:sldLayoutId id="2147483662" r:id="rId2"/>
    <p:sldLayoutId id="2147483666" r:id="rId3"/>
    <p:sldLayoutId id="2147483667" r:id="rId4"/>
    <p:sldLayoutId id="2147483693" r:id="rId5"/>
    <p:sldLayoutId id="2147483694" r:id="rId6"/>
    <p:sldLayoutId id="2147483696" r:id="rId7"/>
    <p:sldLayoutId id="2147483695" r:id="rId8"/>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BE9622-A826-468B-805E-89C81E290033}"/>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9211F1A-B9C0-4F8E-9E1D-32287C89BD6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15140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8.emf"/></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50.png"/><Relationship Id="rId4" Type="http://schemas.openxmlformats.org/officeDocument/2006/relationships/image" Target="../media/image8.emf"/></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2" Type="http://schemas.openxmlformats.org/officeDocument/2006/relationships/image" Target="../media/image280.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20.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0.png"/><Relationship Id="rId2" Type="http://schemas.openxmlformats.org/officeDocument/2006/relationships/image" Target="../media/image33.emf"/><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3.emf"/><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3" Type="http://schemas.openxmlformats.org/officeDocument/2006/relationships/image" Target="../media/image390.png"/><Relationship Id="rId2" Type="http://schemas.openxmlformats.org/officeDocument/2006/relationships/image" Target="../media/image33.emf"/><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3.emf"/><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3.emf"/><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4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60.png"/><Relationship Id="rId1" Type="http://schemas.openxmlformats.org/officeDocument/2006/relationships/slideLayout" Target="../slideLayouts/slideLayout2.xml"/><Relationship Id="rId5" Type="http://schemas.openxmlformats.org/officeDocument/2006/relationships/image" Target="../media/image91.png"/><Relationship Id="rId4" Type="http://schemas.openxmlformats.org/officeDocument/2006/relationships/image" Target="../media/image80.png"/></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60.png"/><Relationship Id="rId1" Type="http://schemas.openxmlformats.org/officeDocument/2006/relationships/slideLayout" Target="../slideLayouts/slideLayout2.xml"/><Relationship Id="rId5" Type="http://schemas.openxmlformats.org/officeDocument/2006/relationships/image" Target="../media/image91.png"/><Relationship Id="rId4" Type="http://schemas.openxmlformats.org/officeDocument/2006/relationships/image" Target="../media/image80.png"/></Relationships>
</file>

<file path=ppt/slides/_rels/slide4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101.png"/></Relationships>
</file>

<file path=ppt/slides/_rels/slide4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60.png"/><Relationship Id="rId1" Type="http://schemas.openxmlformats.org/officeDocument/2006/relationships/slideLayout" Target="../slideLayouts/slideLayout2.xml"/><Relationship Id="rId5" Type="http://schemas.openxmlformats.org/officeDocument/2006/relationships/image" Target="../media/image111.png"/><Relationship Id="rId4" Type="http://schemas.openxmlformats.org/officeDocument/2006/relationships/image" Target="../media/image101.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59.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0.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61.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9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E477101-FBE3-417F-8CBD-8E1205FFE1B3}"/>
              </a:ext>
            </a:extLst>
          </p:cNvPr>
          <p:cNvSpPr txBox="1"/>
          <p:nvPr/>
        </p:nvSpPr>
        <p:spPr>
          <a:xfrm>
            <a:off x="269763" y="785004"/>
            <a:ext cx="3571336"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chemeClr val="bg1"/>
                </a:solidFill>
                <a:effectLst/>
                <a:uLnTx/>
                <a:uFillTx/>
                <a:latin typeface="Calibri Light" panose="020F0302020204030204"/>
                <a:ea typeface="+mn-ea"/>
                <a:cs typeface="+mn-cs"/>
              </a:rPr>
              <a:t>Chapter 7</a:t>
            </a:r>
          </a:p>
        </p:txBody>
      </p:sp>
      <p:sp>
        <p:nvSpPr>
          <p:cNvPr id="9" name="TextBox 8">
            <a:extLst>
              <a:ext uri="{FF2B5EF4-FFF2-40B4-BE49-F238E27FC236}">
                <a16:creationId xmlns:a16="http://schemas.microsoft.com/office/drawing/2014/main" id="{73078F9F-26CF-42B8-ACCF-56C526FE1C5E}"/>
              </a:ext>
            </a:extLst>
          </p:cNvPr>
          <p:cNvSpPr txBox="1"/>
          <p:nvPr/>
        </p:nvSpPr>
        <p:spPr>
          <a:xfrm>
            <a:off x="269763" y="2220923"/>
            <a:ext cx="8451542" cy="707886"/>
          </a:xfrm>
          <a:prstGeom prst="rect">
            <a:avLst/>
          </a:prstGeom>
          <a:noFill/>
        </p:spPr>
        <p:txBody>
          <a:bodyPr wrap="square" rtlCol="0" anchor="ctr">
            <a:spAutoFit/>
          </a:bodyPr>
          <a:lstStyle/>
          <a:p>
            <a:pPr lvl="0">
              <a:defRPr/>
            </a:pPr>
            <a:r>
              <a:rPr lang="en-US" sz="4000" dirty="0">
                <a:solidFill>
                  <a:prstClr val="black"/>
                </a:solidFill>
                <a:latin typeface="Trebuchet MS" panose="020B0603020202020204" pitchFamily="34" charset="0"/>
                <a:ea typeface="MS Gothic" panose="020B0609070205080204" pitchFamily="49" charset="-128"/>
              </a:rPr>
              <a:t>Sampling Distributions</a:t>
            </a:r>
            <a:endParaRPr kumimoji="0" lang="en-US" sz="4000" b="0" i="0" u="none" strike="noStrike" kern="1200" cap="none" spc="0" normalizeH="0" baseline="0" noProof="0" dirty="0">
              <a:ln>
                <a:noFill/>
              </a:ln>
              <a:solidFill>
                <a:prstClr val="black"/>
              </a:solidFill>
              <a:effectLst/>
              <a:uLnTx/>
              <a:uFillTx/>
              <a:latin typeface="Trebuchet MS" panose="020B0603020202020204" pitchFamily="34" charset="0"/>
              <a:ea typeface="MS Gothic" panose="020B0609070205080204" pitchFamily="49" charset="-128"/>
              <a:cs typeface="+mn-cs"/>
            </a:endParaRPr>
          </a:p>
        </p:txBody>
      </p:sp>
      <p:sp>
        <p:nvSpPr>
          <p:cNvPr id="10" name="TextBox 9">
            <a:extLst>
              <a:ext uri="{FF2B5EF4-FFF2-40B4-BE49-F238E27FC236}">
                <a16:creationId xmlns:a16="http://schemas.microsoft.com/office/drawing/2014/main" id="{99394964-F208-485A-BC0D-A9671CD9E89F}"/>
              </a:ext>
            </a:extLst>
          </p:cNvPr>
          <p:cNvSpPr txBox="1"/>
          <p:nvPr/>
        </p:nvSpPr>
        <p:spPr>
          <a:xfrm>
            <a:off x="269763" y="3709358"/>
            <a:ext cx="3821502" cy="10772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3600" dirty="0">
                <a:solidFill>
                  <a:prstClr val="white"/>
                </a:solidFill>
                <a:latin typeface="Calibri" panose="020F0502020204030204"/>
              </a:rPr>
              <a:t>Section 7.3</a:t>
            </a:r>
          </a:p>
          <a:p>
            <a:pPr lvl="0">
              <a:defRPr/>
            </a:pPr>
            <a:r>
              <a:rPr lang="en-US" sz="2800" dirty="0">
                <a:solidFill>
                  <a:prstClr val="white"/>
                </a:solidFill>
              </a:rPr>
              <a:t>Sample Means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865F8946-2409-4A40-9F35-F381A38CD143}"/>
              </a:ext>
            </a:extLst>
          </p:cNvPr>
          <p:cNvPicPr>
            <a:picLocks noChangeAspect="1"/>
          </p:cNvPicPr>
          <p:nvPr/>
        </p:nvPicPr>
        <p:blipFill>
          <a:blip r:embed="rId3"/>
          <a:stretch>
            <a:fillRect/>
          </a:stretch>
        </p:blipFill>
        <p:spPr>
          <a:xfrm>
            <a:off x="4324132" y="3483378"/>
            <a:ext cx="4817487" cy="851463"/>
          </a:xfrm>
          <a:prstGeom prst="rect">
            <a:avLst/>
          </a:prstGeom>
        </p:spPr>
      </p:pic>
    </p:spTree>
    <p:extLst>
      <p:ext uri="{BB962C8B-B14F-4D97-AF65-F5344CB8AC3E}">
        <p14:creationId xmlns:p14="http://schemas.microsoft.com/office/powerpoint/2010/main" val="2805721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dirty="0"/>
                  <a:t>The Sampling Distribution of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𝑥</m:t>
                        </m:r>
                      </m:e>
                    </m:acc>
                  </m:oMath>
                </a14:m>
                <a:endParaRPr lang="en-US" dirty="0"/>
              </a:p>
            </p:txBody>
          </p:sp>
        </mc:Choice>
        <mc:Fallback xmlns="">
          <p:sp>
            <p:nvSpPr>
              <p:cNvPr id="2" name="Title 1">
                <a:extLst>
                  <a:ext uri="{FF2B5EF4-FFF2-40B4-BE49-F238E27FC236}">
                    <a16:creationId xmlns:a16="http://schemas.microsoft.com/office/drawing/2014/main" id="{860DE792-1FCA-41DC-9B89-A37150EE28E6}"/>
                  </a:ext>
                </a:extLst>
              </p:cNvPr>
              <p:cNvSpPr>
                <a:spLocks noGrp="1" noRot="1" noChangeAspect="1" noMove="1" noResize="1" noEditPoints="1" noAdjustHandles="1" noChangeArrowheads="1" noChangeShapeType="1" noTextEdit="1"/>
              </p:cNvSpPr>
              <p:nvPr>
                <p:ph type="title"/>
              </p:nvPr>
            </p:nvSpPr>
            <p:spPr>
              <a:blipFill>
                <a:blip r:embed="rId2"/>
                <a:stretch>
                  <a:fillRect l="-2318" t="-11966" b="-239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160C2FAA-3C44-4026-87BF-4DA42BE5650D}"/>
                  </a:ext>
                </a:extLst>
              </p:cNvPr>
              <p:cNvSpPr/>
              <p:nvPr/>
            </p:nvSpPr>
            <p:spPr>
              <a:xfrm>
                <a:off x="628650" y="1344927"/>
                <a:ext cx="7886700" cy="2862322"/>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sz="2000" b="1" dirty="0">
                    <a:solidFill>
                      <a:srgbClr val="0070C0"/>
                    </a:solidFill>
                  </a:rPr>
                  <a:t>Problem</a:t>
                </a:r>
                <a:r>
                  <a:rPr lang="en-US" altLang="en-US" sz="2000" dirty="0"/>
                  <a:t>: </a:t>
                </a:r>
                <a:r>
                  <a:rPr lang="en-US" sz="2000" dirty="0"/>
                  <a:t>The number of movies viewed in the last </a:t>
                </a:r>
                <a:br>
                  <a:rPr lang="en-US" sz="2000" dirty="0"/>
                </a:br>
                <a:r>
                  <a:rPr lang="en-US" sz="2000" dirty="0"/>
                  <a:t>year by students at a large high school has a mean </a:t>
                </a:r>
                <a:br>
                  <a:rPr lang="en-US" sz="2000" dirty="0"/>
                </a:br>
                <a:r>
                  <a:rPr lang="en-US" sz="2000" dirty="0"/>
                  <a:t>of 19.3 movies with a standard deviation of 15.8 </a:t>
                </a:r>
                <a:br>
                  <a:rPr lang="en-US" sz="2000" dirty="0"/>
                </a:br>
                <a:r>
                  <a:rPr lang="en-US" sz="2000" dirty="0"/>
                  <a:t>movies. Suppose we take an SRS of 100 students </a:t>
                </a:r>
                <a:br>
                  <a:rPr lang="en-US" sz="2000" dirty="0"/>
                </a:br>
                <a:r>
                  <a:rPr lang="en-US" sz="2000" dirty="0"/>
                  <a:t>from this school and calculate the mean number </a:t>
                </a:r>
                <a:br>
                  <a:rPr lang="en-US" sz="2000" dirty="0"/>
                </a:br>
                <a:r>
                  <a:rPr lang="en-US" sz="2000" dirty="0"/>
                  <a:t>of movies viewed by the members of the sample.</a:t>
                </a:r>
              </a:p>
              <a:p>
                <a:pPr marL="344488" indent="-344488">
                  <a:tabLst>
                    <a:tab pos="344488" algn="l"/>
                  </a:tabLst>
                </a:pPr>
                <a:r>
                  <a:rPr lang="en-US" sz="2000" dirty="0"/>
                  <a:t>(a) Identify the mean of the sampling distribution of </a:t>
                </a:r>
                <a14:m>
                  <m:oMath xmlns:m="http://schemas.openxmlformats.org/officeDocument/2006/math">
                    <m:acc>
                      <m:accPr>
                        <m:chr m:val="̅"/>
                        <m:ctrlPr>
                          <a:rPr lang="en-US" sz="2000" i="1">
                            <a:latin typeface="Cambria Math" panose="02040503050406030204" pitchFamily="18" charset="0"/>
                          </a:rPr>
                        </m:ctrlPr>
                      </m:accPr>
                      <m:e>
                        <m:r>
                          <a:rPr lang="en-US" sz="2000" i="1">
                            <a:latin typeface="Cambria Math" panose="02040503050406030204" pitchFamily="18" charset="0"/>
                          </a:rPr>
                          <m:t>𝑥</m:t>
                        </m:r>
                      </m:e>
                    </m:acc>
                  </m:oMath>
                </a14:m>
                <a:r>
                  <a:rPr lang="en-US" sz="2000" dirty="0"/>
                  <a:t>.</a:t>
                </a:r>
              </a:p>
              <a:p>
                <a:pPr marL="344488" indent="-344488">
                  <a:tabLst>
                    <a:tab pos="344488" algn="l"/>
                  </a:tabLst>
                </a:pPr>
                <a:r>
                  <a:rPr lang="en-US" sz="2000" dirty="0"/>
                  <a:t>(b) Calculate and interpret the standard deviation of the sampling distribution of </a:t>
                </a:r>
                <a14:m>
                  <m:oMath xmlns:m="http://schemas.openxmlformats.org/officeDocument/2006/math">
                    <m:acc>
                      <m:accPr>
                        <m:chr m:val="̅"/>
                        <m:ctrlPr>
                          <a:rPr lang="en-US" sz="2000" i="1">
                            <a:latin typeface="Cambria Math" panose="02040503050406030204" pitchFamily="18" charset="0"/>
                          </a:rPr>
                        </m:ctrlPr>
                      </m:accPr>
                      <m:e>
                        <m:r>
                          <a:rPr lang="en-US" sz="2000" i="1">
                            <a:latin typeface="Cambria Math" panose="02040503050406030204" pitchFamily="18" charset="0"/>
                          </a:rPr>
                          <m:t>𝑥</m:t>
                        </m:r>
                      </m:e>
                    </m:acc>
                  </m:oMath>
                </a14:m>
                <a:r>
                  <a:rPr lang="en-US" sz="2000" dirty="0"/>
                  <a:t>. Verify that the 10% condition is met.</a:t>
                </a:r>
                <a:endParaRPr lang="en-US" sz="2400" dirty="0"/>
              </a:p>
            </p:txBody>
          </p:sp>
        </mc:Choice>
        <mc:Fallback xmlns="">
          <p:sp>
            <p:nvSpPr>
              <p:cNvPr id="12" name="Rectangle 11">
                <a:extLst>
                  <a:ext uri="{FF2B5EF4-FFF2-40B4-BE49-F238E27FC236}">
                    <a16:creationId xmlns:a16="http://schemas.microsoft.com/office/drawing/2014/main" id="{160C2FAA-3C44-4026-87BF-4DA42BE5650D}"/>
                  </a:ext>
                </a:extLst>
              </p:cNvPr>
              <p:cNvSpPr>
                <a:spLocks noRot="1" noChangeAspect="1" noMove="1" noResize="1" noEditPoints="1" noAdjustHandles="1" noChangeArrowheads="1" noChangeShapeType="1" noTextEdit="1"/>
              </p:cNvSpPr>
              <p:nvPr/>
            </p:nvSpPr>
            <p:spPr>
              <a:xfrm>
                <a:off x="628650" y="1344927"/>
                <a:ext cx="7886700" cy="2862322"/>
              </a:xfrm>
              <a:prstGeom prst="rect">
                <a:avLst/>
              </a:prstGeom>
              <a:blipFill>
                <a:blip r:embed="rId3"/>
                <a:stretch>
                  <a:fillRect/>
                </a:stretch>
              </a:blipFill>
              <a:effectLst>
                <a:outerShdw blurRad="50800" dist="38100" dir="2700000" algn="tl" rotWithShape="0">
                  <a:prstClr val="black">
                    <a:alpha val="40000"/>
                  </a:prstClr>
                </a:outerShdw>
              </a:effectLst>
            </p:spPr>
            <p:txBody>
              <a:bodyPr/>
              <a:lstStyle/>
              <a:p>
                <a:r>
                  <a:rPr lang="en-US">
                    <a:noFill/>
                  </a:rPr>
                  <a:t> </a:t>
                </a:r>
              </a:p>
            </p:txBody>
          </p:sp>
        </mc:Fallback>
      </mc:AlternateContent>
      <p:grpSp>
        <p:nvGrpSpPr>
          <p:cNvPr id="6" name="Group 5">
            <a:extLst>
              <a:ext uri="{FF2B5EF4-FFF2-40B4-BE49-F238E27FC236}">
                <a16:creationId xmlns:a16="http://schemas.microsoft.com/office/drawing/2014/main" id="{423CC5CF-EE95-499F-BB1E-79BABC7D6480}"/>
              </a:ext>
            </a:extLst>
          </p:cNvPr>
          <p:cNvGrpSpPr/>
          <p:nvPr/>
        </p:nvGrpSpPr>
        <p:grpSpPr>
          <a:xfrm>
            <a:off x="6083489" y="1344927"/>
            <a:ext cx="2647305" cy="1588054"/>
            <a:chOff x="6083489" y="1344927"/>
            <a:chExt cx="2647305" cy="1588054"/>
          </a:xfrm>
        </p:grpSpPr>
        <p:pic>
          <p:nvPicPr>
            <p:cNvPr id="7" name="Picture 6">
              <a:extLst>
                <a:ext uri="{FF2B5EF4-FFF2-40B4-BE49-F238E27FC236}">
                  <a16:creationId xmlns:a16="http://schemas.microsoft.com/office/drawing/2014/main" id="{F85F9047-E1BB-4BDC-933E-E0BE9D70E3C9}"/>
                </a:ext>
              </a:extLst>
            </p:cNvPr>
            <p:cNvPicPr>
              <a:picLocks noChangeAspect="1"/>
            </p:cNvPicPr>
            <p:nvPr/>
          </p:nvPicPr>
          <p:blipFill>
            <a:blip r:embed="rId4"/>
            <a:stretch>
              <a:fillRect/>
            </a:stretch>
          </p:blipFill>
          <p:spPr>
            <a:xfrm>
              <a:off x="6083489" y="1344927"/>
              <a:ext cx="2431861" cy="1588054"/>
            </a:xfrm>
            <a:prstGeom prst="rect">
              <a:avLst/>
            </a:prstGeom>
          </p:spPr>
        </p:pic>
        <p:sp>
          <p:nvSpPr>
            <p:cNvPr id="8" name="Rectangle 7">
              <a:extLst>
                <a:ext uri="{FF2B5EF4-FFF2-40B4-BE49-F238E27FC236}">
                  <a16:creationId xmlns:a16="http://schemas.microsoft.com/office/drawing/2014/main" id="{1F2CFFD2-7940-4E39-9180-34CB056CB6D1}"/>
                </a:ext>
              </a:extLst>
            </p:cNvPr>
            <p:cNvSpPr/>
            <p:nvPr/>
          </p:nvSpPr>
          <p:spPr>
            <a:xfrm rot="16200000">
              <a:off x="7966482" y="2168669"/>
              <a:ext cx="1313180" cy="215444"/>
            </a:xfrm>
            <a:prstGeom prst="rect">
              <a:avLst/>
            </a:prstGeom>
          </p:spPr>
          <p:txBody>
            <a:bodyPr wrap="none">
              <a:spAutoFit/>
            </a:bodyPr>
            <a:lstStyle/>
            <a:p>
              <a:r>
                <a:rPr lang="en-US" sz="800" dirty="0" err="1">
                  <a:latin typeface="HelveticaNeueLTStd-Cn"/>
                </a:rPr>
                <a:t>PatriciaPix</a:t>
              </a:r>
              <a:r>
                <a:rPr lang="en-US" sz="800" dirty="0">
                  <a:latin typeface="HelveticaNeueLTStd-Cn"/>
                </a:rPr>
                <a:t>/Getty Images</a:t>
              </a:r>
              <a:endParaRPr lang="en-US" dirty="0"/>
            </a:p>
          </p:txBody>
        </p:sp>
      </p:grpSp>
    </p:spTree>
    <p:extLst>
      <p:ext uri="{BB962C8B-B14F-4D97-AF65-F5344CB8AC3E}">
        <p14:creationId xmlns:p14="http://schemas.microsoft.com/office/powerpoint/2010/main" val="389083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dirty="0"/>
                  <a:t>The Sampling Distribution of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𝑥</m:t>
                        </m:r>
                      </m:e>
                    </m:acc>
                  </m:oMath>
                </a14:m>
                <a:endParaRPr lang="en-US" dirty="0"/>
              </a:p>
            </p:txBody>
          </p:sp>
        </mc:Choice>
        <mc:Fallback xmlns="">
          <p:sp>
            <p:nvSpPr>
              <p:cNvPr id="2" name="Title 1">
                <a:extLst>
                  <a:ext uri="{FF2B5EF4-FFF2-40B4-BE49-F238E27FC236}">
                    <a16:creationId xmlns:a16="http://schemas.microsoft.com/office/drawing/2014/main" id="{860DE792-1FCA-41DC-9B89-A37150EE28E6}"/>
                  </a:ext>
                </a:extLst>
              </p:cNvPr>
              <p:cNvSpPr>
                <a:spLocks noGrp="1" noRot="1" noChangeAspect="1" noMove="1" noResize="1" noEditPoints="1" noAdjustHandles="1" noChangeArrowheads="1" noChangeShapeType="1" noTextEdit="1"/>
              </p:cNvSpPr>
              <p:nvPr>
                <p:ph type="title"/>
              </p:nvPr>
            </p:nvSpPr>
            <p:spPr>
              <a:blipFill>
                <a:blip r:embed="rId2"/>
                <a:stretch>
                  <a:fillRect l="-2318" t="-11966" b="-239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160C2FAA-3C44-4026-87BF-4DA42BE5650D}"/>
                  </a:ext>
                </a:extLst>
              </p:cNvPr>
              <p:cNvSpPr/>
              <p:nvPr/>
            </p:nvSpPr>
            <p:spPr>
              <a:xfrm>
                <a:off x="628650" y="1344927"/>
                <a:ext cx="7886700" cy="2862322"/>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sz="2000" b="1" dirty="0">
                    <a:solidFill>
                      <a:srgbClr val="0070C0"/>
                    </a:solidFill>
                  </a:rPr>
                  <a:t>Problem</a:t>
                </a:r>
                <a:r>
                  <a:rPr lang="en-US" altLang="en-US" sz="2000" dirty="0"/>
                  <a:t>: </a:t>
                </a:r>
                <a:r>
                  <a:rPr lang="en-US" sz="2000" dirty="0"/>
                  <a:t>The number of movies viewed in the last </a:t>
                </a:r>
                <a:br>
                  <a:rPr lang="en-US" sz="2000" dirty="0"/>
                </a:br>
                <a:r>
                  <a:rPr lang="en-US" sz="2000" dirty="0"/>
                  <a:t>year by students at a large high school has a mean </a:t>
                </a:r>
                <a:br>
                  <a:rPr lang="en-US" sz="2000" dirty="0"/>
                </a:br>
                <a:r>
                  <a:rPr lang="en-US" sz="2000" dirty="0"/>
                  <a:t>of 19.3 movies with a standard deviation of 15.8 </a:t>
                </a:r>
                <a:br>
                  <a:rPr lang="en-US" sz="2000" dirty="0"/>
                </a:br>
                <a:r>
                  <a:rPr lang="en-US" sz="2000" dirty="0"/>
                  <a:t>movies. Suppose we take an SRS of 100 students </a:t>
                </a:r>
                <a:br>
                  <a:rPr lang="en-US" sz="2000" dirty="0"/>
                </a:br>
                <a:r>
                  <a:rPr lang="en-US" sz="2000" dirty="0"/>
                  <a:t>from this school and calculate the mean number </a:t>
                </a:r>
                <a:br>
                  <a:rPr lang="en-US" sz="2000" dirty="0"/>
                </a:br>
                <a:r>
                  <a:rPr lang="en-US" sz="2000" dirty="0"/>
                  <a:t>of movies viewed by the members of the sample.</a:t>
                </a:r>
              </a:p>
              <a:p>
                <a:r>
                  <a:rPr lang="en-US" sz="2000" dirty="0"/>
                  <a:t>(a) Identify the mean of the sampling distribution of </a:t>
                </a:r>
                <a14:m>
                  <m:oMath xmlns:m="http://schemas.openxmlformats.org/officeDocument/2006/math">
                    <m:acc>
                      <m:accPr>
                        <m:chr m:val="̅"/>
                        <m:ctrlPr>
                          <a:rPr lang="en-US" sz="2000" i="1">
                            <a:latin typeface="Cambria Math" panose="02040503050406030204" pitchFamily="18" charset="0"/>
                          </a:rPr>
                        </m:ctrlPr>
                      </m:accPr>
                      <m:e>
                        <m:r>
                          <a:rPr lang="en-US" sz="2000" i="1">
                            <a:latin typeface="Cambria Math" panose="02040503050406030204" pitchFamily="18" charset="0"/>
                          </a:rPr>
                          <m:t>𝑥</m:t>
                        </m:r>
                      </m:e>
                    </m:acc>
                  </m:oMath>
                </a14:m>
                <a:r>
                  <a:rPr lang="en-US" sz="2000" dirty="0"/>
                  <a:t>.</a:t>
                </a:r>
              </a:p>
              <a:p>
                <a:pPr marL="344488" indent="-344488">
                  <a:tabLst>
                    <a:tab pos="344488" algn="l"/>
                  </a:tabLst>
                </a:pPr>
                <a:r>
                  <a:rPr lang="en-US" sz="2000" dirty="0"/>
                  <a:t>(b) Calculate and interpret the standard deviation of the sampling distribution of </a:t>
                </a:r>
                <a14:m>
                  <m:oMath xmlns:m="http://schemas.openxmlformats.org/officeDocument/2006/math">
                    <m:acc>
                      <m:accPr>
                        <m:chr m:val="̅"/>
                        <m:ctrlPr>
                          <a:rPr lang="en-US" sz="2000" i="1">
                            <a:latin typeface="Cambria Math" panose="02040503050406030204" pitchFamily="18" charset="0"/>
                          </a:rPr>
                        </m:ctrlPr>
                      </m:accPr>
                      <m:e>
                        <m:r>
                          <a:rPr lang="en-US" sz="2000" i="1">
                            <a:latin typeface="Cambria Math" panose="02040503050406030204" pitchFamily="18" charset="0"/>
                          </a:rPr>
                          <m:t>𝑥</m:t>
                        </m:r>
                      </m:e>
                    </m:acc>
                  </m:oMath>
                </a14:m>
                <a:r>
                  <a:rPr lang="en-US" sz="2000" dirty="0"/>
                  <a:t>. Verify that the 10% condition is met.</a:t>
                </a:r>
                <a:endParaRPr lang="en-US" sz="2400" dirty="0"/>
              </a:p>
            </p:txBody>
          </p:sp>
        </mc:Choice>
        <mc:Fallback xmlns="">
          <p:sp>
            <p:nvSpPr>
              <p:cNvPr id="12" name="Rectangle 11">
                <a:extLst>
                  <a:ext uri="{FF2B5EF4-FFF2-40B4-BE49-F238E27FC236}">
                    <a16:creationId xmlns:a16="http://schemas.microsoft.com/office/drawing/2014/main" id="{160C2FAA-3C44-4026-87BF-4DA42BE5650D}"/>
                  </a:ext>
                </a:extLst>
              </p:cNvPr>
              <p:cNvSpPr>
                <a:spLocks noRot="1" noChangeAspect="1" noMove="1" noResize="1" noEditPoints="1" noAdjustHandles="1" noChangeArrowheads="1" noChangeShapeType="1" noTextEdit="1"/>
              </p:cNvSpPr>
              <p:nvPr/>
            </p:nvSpPr>
            <p:spPr>
              <a:xfrm>
                <a:off x="628650" y="1344927"/>
                <a:ext cx="7886700" cy="2862322"/>
              </a:xfrm>
              <a:prstGeom prst="rect">
                <a:avLst/>
              </a:prstGeom>
              <a:blipFill>
                <a:blip r:embed="rId3"/>
                <a:stretch>
                  <a:fillRect/>
                </a:stretch>
              </a:blipFill>
              <a:effectLst>
                <a:outerShdw blurRad="50800" dist="38100" dir="2700000" algn="tl" rotWithShape="0">
                  <a:prstClr val="black">
                    <a:alpha val="40000"/>
                  </a:prstClr>
                </a:outerShdw>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Rectangle: Rounded Corners 5">
                <a:extLst>
                  <a:ext uri="{FF2B5EF4-FFF2-40B4-BE49-F238E27FC236}">
                    <a16:creationId xmlns:a16="http://schemas.microsoft.com/office/drawing/2014/main" id="{B8483C57-8919-4071-8167-3C97E33C2D3B}"/>
                  </a:ext>
                </a:extLst>
              </p:cNvPr>
              <p:cNvSpPr/>
              <p:nvPr/>
            </p:nvSpPr>
            <p:spPr>
              <a:xfrm>
                <a:off x="1043257" y="4364487"/>
                <a:ext cx="7057486" cy="940683"/>
              </a:xfrm>
              <a:prstGeom prst="roundRect">
                <a:avLst/>
              </a:prstGeom>
              <a:solidFill>
                <a:srgbClr val="CCCCFF"/>
              </a:solidFill>
              <a:ln>
                <a:solidFill>
                  <a:srgbClr val="CCCCFF"/>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marL="342900" indent="-342900">
                  <a:lnSpc>
                    <a:spcPct val="114000"/>
                  </a:lnSpc>
                  <a:buAutoNum type="alphaLcParenBoth"/>
                </a:pPr>
                <a:r>
                  <a:rPr lang="en-US" sz="1400" dirty="0">
                    <a:latin typeface="Segoe Print" panose="02000600000000000000" pitchFamily="2" charset="0"/>
                  </a:rPr>
                  <a:t> </a:t>
                </a: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𝜇</m:t>
                        </m:r>
                      </m:e>
                      <m:sub>
                        <m:acc>
                          <m:accPr>
                            <m:chr m:val="̅"/>
                            <m:ctrlPr>
                              <a:rPr lang="en-US" sz="1600" i="1" smtClean="0">
                                <a:latin typeface="Cambria Math" panose="02040503050406030204" pitchFamily="18" charset="0"/>
                                <a:ea typeface="Cambria Math" panose="02040503050406030204" pitchFamily="18" charset="0"/>
                              </a:rPr>
                            </m:ctrlPr>
                          </m:accPr>
                          <m:e>
                            <m:r>
                              <a:rPr lang="en-US" sz="1600" b="0" i="1" smtClean="0">
                                <a:latin typeface="Cambria Math" panose="02040503050406030204" pitchFamily="18" charset="0"/>
                                <a:ea typeface="Cambria Math" panose="02040503050406030204" pitchFamily="18" charset="0"/>
                              </a:rPr>
                              <m:t>𝑥</m:t>
                            </m:r>
                          </m:e>
                        </m:acc>
                      </m:sub>
                    </m:sSub>
                    <m:r>
                      <a:rPr lang="en-US" sz="1600" i="1">
                        <a:latin typeface="Cambria Math" panose="02040503050406030204" pitchFamily="18" charset="0"/>
                      </a:rPr>
                      <m:t>=</m:t>
                    </m:r>
                    <m:r>
                      <a:rPr lang="en-US" sz="1600" i="1" smtClean="0">
                        <a:latin typeface="Cambria Math" panose="02040503050406030204" pitchFamily="18" charset="0"/>
                        <a:ea typeface="Cambria Math" panose="02040503050406030204" pitchFamily="18" charset="0"/>
                      </a:rPr>
                      <m:t>𝜇</m:t>
                    </m:r>
                    <m:r>
                      <a:rPr lang="en-US" sz="1600" b="0" i="1" smtClean="0">
                        <a:latin typeface="Cambria Math" panose="02040503050406030204" pitchFamily="18" charset="0"/>
                      </a:rPr>
                      <m:t>=19.3</m:t>
                    </m:r>
                  </m:oMath>
                </a14:m>
                <a:r>
                  <a:rPr lang="en-US" sz="1400" dirty="0">
                    <a:latin typeface="Segoe Print" panose="02000600000000000000" pitchFamily="2" charset="0"/>
                  </a:rPr>
                  <a:t> movies</a:t>
                </a:r>
              </a:p>
              <a:p>
                <a:pPr marL="342900" indent="-342900">
                  <a:lnSpc>
                    <a:spcPct val="114000"/>
                  </a:lnSpc>
                  <a:buAutoNum type="alphaLcParenBoth"/>
                </a:pPr>
                <a:endParaRPr lang="en-US" sz="1400" dirty="0">
                  <a:latin typeface="Segoe Print" panose="02000600000000000000" pitchFamily="2" charset="0"/>
                </a:endParaRPr>
              </a:p>
              <a:p>
                <a:pPr marL="342900" indent="-342900">
                  <a:lnSpc>
                    <a:spcPct val="114000"/>
                  </a:lnSpc>
                  <a:buAutoNum type="alphaLcParenBoth"/>
                </a:pPr>
                <a:endParaRPr lang="en-US" sz="1400" dirty="0">
                  <a:latin typeface="Segoe Print" panose="02000600000000000000" pitchFamily="2" charset="0"/>
                </a:endParaRPr>
              </a:p>
            </p:txBody>
          </p:sp>
        </mc:Choice>
        <mc:Fallback>
          <p:sp>
            <p:nvSpPr>
              <p:cNvPr id="6" name="Rectangle: Rounded Corners 5">
                <a:extLst>
                  <a:ext uri="{FF2B5EF4-FFF2-40B4-BE49-F238E27FC236}">
                    <a16:creationId xmlns:a16="http://schemas.microsoft.com/office/drawing/2014/main" id="{B8483C57-8919-4071-8167-3C97E33C2D3B}"/>
                  </a:ext>
                </a:extLst>
              </p:cNvPr>
              <p:cNvSpPr>
                <a:spLocks noRot="1" noChangeAspect="1" noMove="1" noResize="1" noEditPoints="1" noAdjustHandles="1" noChangeArrowheads="1" noChangeShapeType="1" noTextEdit="1"/>
              </p:cNvSpPr>
              <p:nvPr/>
            </p:nvSpPr>
            <p:spPr>
              <a:xfrm>
                <a:off x="1043257" y="4364487"/>
                <a:ext cx="7057486" cy="940683"/>
              </a:xfrm>
              <a:prstGeom prst="roundRect">
                <a:avLst/>
              </a:prstGeom>
              <a:blipFill>
                <a:blip r:embed="rId4"/>
                <a:stretch>
                  <a:fillRect/>
                </a:stretch>
              </a:blipFill>
              <a:ln>
                <a:solidFill>
                  <a:srgbClr val="CCCCFF"/>
                </a:solidFill>
              </a:ln>
              <a:effectLst>
                <a:outerShdw blurRad="50800" dist="38100" dir="2700000" algn="tl" rotWithShape="0">
                  <a:prstClr val="black">
                    <a:alpha val="40000"/>
                  </a:prstClr>
                </a:outerShdw>
              </a:effectLst>
            </p:spPr>
            <p:txBody>
              <a:bodyPr/>
              <a:lstStyle/>
              <a:p>
                <a:r>
                  <a:rPr lang="en-US">
                    <a:noFill/>
                  </a:rPr>
                  <a:t> </a:t>
                </a:r>
              </a:p>
            </p:txBody>
          </p:sp>
        </mc:Fallback>
      </mc:AlternateContent>
      <p:grpSp>
        <p:nvGrpSpPr>
          <p:cNvPr id="4" name="Group 3">
            <a:extLst>
              <a:ext uri="{FF2B5EF4-FFF2-40B4-BE49-F238E27FC236}">
                <a16:creationId xmlns:a16="http://schemas.microsoft.com/office/drawing/2014/main" id="{9C7190E6-4E8C-4CE0-8530-5BEF1C4C861E}"/>
              </a:ext>
            </a:extLst>
          </p:cNvPr>
          <p:cNvGrpSpPr/>
          <p:nvPr/>
        </p:nvGrpSpPr>
        <p:grpSpPr>
          <a:xfrm>
            <a:off x="6083489" y="1344927"/>
            <a:ext cx="2647305" cy="1588054"/>
            <a:chOff x="6083489" y="1344927"/>
            <a:chExt cx="2647305" cy="1588054"/>
          </a:xfrm>
        </p:grpSpPr>
        <p:pic>
          <p:nvPicPr>
            <p:cNvPr id="5" name="Picture 4">
              <a:extLst>
                <a:ext uri="{FF2B5EF4-FFF2-40B4-BE49-F238E27FC236}">
                  <a16:creationId xmlns:a16="http://schemas.microsoft.com/office/drawing/2014/main" id="{8F2B80AA-3031-4254-96E8-9BD29E5C771A}"/>
                </a:ext>
              </a:extLst>
            </p:cNvPr>
            <p:cNvPicPr>
              <a:picLocks noChangeAspect="1"/>
            </p:cNvPicPr>
            <p:nvPr/>
          </p:nvPicPr>
          <p:blipFill>
            <a:blip r:embed="rId5"/>
            <a:stretch>
              <a:fillRect/>
            </a:stretch>
          </p:blipFill>
          <p:spPr>
            <a:xfrm>
              <a:off x="6083489" y="1344927"/>
              <a:ext cx="2431861" cy="1588054"/>
            </a:xfrm>
            <a:prstGeom prst="rect">
              <a:avLst/>
            </a:prstGeom>
          </p:spPr>
        </p:pic>
        <p:sp>
          <p:nvSpPr>
            <p:cNvPr id="3" name="Rectangle 2">
              <a:extLst>
                <a:ext uri="{FF2B5EF4-FFF2-40B4-BE49-F238E27FC236}">
                  <a16:creationId xmlns:a16="http://schemas.microsoft.com/office/drawing/2014/main" id="{C4DA9111-C0AC-47BC-BEF2-3F341A8FDE82}"/>
                </a:ext>
              </a:extLst>
            </p:cNvPr>
            <p:cNvSpPr/>
            <p:nvPr/>
          </p:nvSpPr>
          <p:spPr>
            <a:xfrm rot="16200000">
              <a:off x="7966482" y="2168669"/>
              <a:ext cx="1313180" cy="215444"/>
            </a:xfrm>
            <a:prstGeom prst="rect">
              <a:avLst/>
            </a:prstGeom>
          </p:spPr>
          <p:txBody>
            <a:bodyPr wrap="none">
              <a:spAutoFit/>
            </a:bodyPr>
            <a:lstStyle/>
            <a:p>
              <a:r>
                <a:rPr lang="en-US" sz="800" dirty="0" err="1">
                  <a:latin typeface="HelveticaNeueLTStd-Cn"/>
                </a:rPr>
                <a:t>PatriciaPix</a:t>
              </a:r>
              <a:r>
                <a:rPr lang="en-US" sz="800" dirty="0">
                  <a:latin typeface="HelveticaNeueLTStd-Cn"/>
                </a:rPr>
                <a:t>/Getty Images</a:t>
              </a:r>
              <a:endParaRPr lang="en-US" dirty="0"/>
            </a:p>
          </p:txBody>
        </p:sp>
      </p:grpSp>
    </p:spTree>
    <p:extLst>
      <p:ext uri="{BB962C8B-B14F-4D97-AF65-F5344CB8AC3E}">
        <p14:creationId xmlns:p14="http://schemas.microsoft.com/office/powerpoint/2010/main" val="889668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dirty="0"/>
                  <a:t>The Sampling Distribution of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𝑥</m:t>
                        </m:r>
                      </m:e>
                    </m:acc>
                  </m:oMath>
                </a14:m>
                <a:endParaRPr lang="en-US" dirty="0"/>
              </a:p>
            </p:txBody>
          </p:sp>
        </mc:Choice>
        <mc:Fallback xmlns="">
          <p:sp>
            <p:nvSpPr>
              <p:cNvPr id="2" name="Title 1">
                <a:extLst>
                  <a:ext uri="{FF2B5EF4-FFF2-40B4-BE49-F238E27FC236}">
                    <a16:creationId xmlns:a16="http://schemas.microsoft.com/office/drawing/2014/main" id="{860DE792-1FCA-41DC-9B89-A37150EE28E6}"/>
                  </a:ext>
                </a:extLst>
              </p:cNvPr>
              <p:cNvSpPr>
                <a:spLocks noGrp="1" noRot="1" noChangeAspect="1" noMove="1" noResize="1" noEditPoints="1" noAdjustHandles="1" noChangeArrowheads="1" noChangeShapeType="1" noTextEdit="1"/>
              </p:cNvSpPr>
              <p:nvPr>
                <p:ph type="title"/>
              </p:nvPr>
            </p:nvSpPr>
            <p:spPr>
              <a:blipFill>
                <a:blip r:embed="rId2"/>
                <a:stretch>
                  <a:fillRect l="-2318" t="-11966" b="-239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160C2FAA-3C44-4026-87BF-4DA42BE5650D}"/>
                  </a:ext>
                </a:extLst>
              </p:cNvPr>
              <p:cNvSpPr/>
              <p:nvPr/>
            </p:nvSpPr>
            <p:spPr>
              <a:xfrm>
                <a:off x="628650" y="1344927"/>
                <a:ext cx="7886700" cy="2862322"/>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sz="2000" b="1" dirty="0">
                    <a:solidFill>
                      <a:srgbClr val="0070C0"/>
                    </a:solidFill>
                  </a:rPr>
                  <a:t>Problem</a:t>
                </a:r>
                <a:r>
                  <a:rPr lang="en-US" altLang="en-US" sz="2000" dirty="0"/>
                  <a:t>: </a:t>
                </a:r>
                <a:r>
                  <a:rPr lang="en-US" sz="2000" dirty="0"/>
                  <a:t>The number of movies viewed in the last </a:t>
                </a:r>
                <a:br>
                  <a:rPr lang="en-US" sz="2000" dirty="0"/>
                </a:br>
                <a:r>
                  <a:rPr lang="en-US" sz="2000" dirty="0"/>
                  <a:t>year by students at a large high school has a mean </a:t>
                </a:r>
                <a:br>
                  <a:rPr lang="en-US" sz="2000" dirty="0"/>
                </a:br>
                <a:r>
                  <a:rPr lang="en-US" sz="2000" dirty="0"/>
                  <a:t>of 19.3 movies with a standard deviation of 15.8 </a:t>
                </a:r>
                <a:br>
                  <a:rPr lang="en-US" sz="2000" dirty="0"/>
                </a:br>
                <a:r>
                  <a:rPr lang="en-US" sz="2000" dirty="0"/>
                  <a:t>movies. Suppose we take an SRS of 100 students </a:t>
                </a:r>
                <a:br>
                  <a:rPr lang="en-US" sz="2000" dirty="0"/>
                </a:br>
                <a:r>
                  <a:rPr lang="en-US" sz="2000" dirty="0"/>
                  <a:t>from this school and calculate the mean number </a:t>
                </a:r>
                <a:br>
                  <a:rPr lang="en-US" sz="2000" dirty="0"/>
                </a:br>
                <a:r>
                  <a:rPr lang="en-US" sz="2000" dirty="0"/>
                  <a:t>of movies viewed by the members of the sample.</a:t>
                </a:r>
              </a:p>
              <a:p>
                <a:r>
                  <a:rPr lang="en-US" sz="2000" dirty="0"/>
                  <a:t>(a) Identify the mean of the sampling distribution of </a:t>
                </a:r>
                <a14:m>
                  <m:oMath xmlns:m="http://schemas.openxmlformats.org/officeDocument/2006/math">
                    <m:acc>
                      <m:accPr>
                        <m:chr m:val="̅"/>
                        <m:ctrlPr>
                          <a:rPr lang="en-US" sz="2000" i="1">
                            <a:latin typeface="Cambria Math" panose="02040503050406030204" pitchFamily="18" charset="0"/>
                          </a:rPr>
                        </m:ctrlPr>
                      </m:accPr>
                      <m:e>
                        <m:r>
                          <a:rPr lang="en-US" sz="2000" i="1">
                            <a:latin typeface="Cambria Math" panose="02040503050406030204" pitchFamily="18" charset="0"/>
                          </a:rPr>
                          <m:t>𝑥</m:t>
                        </m:r>
                      </m:e>
                    </m:acc>
                  </m:oMath>
                </a14:m>
                <a:r>
                  <a:rPr lang="en-US" sz="2000" dirty="0"/>
                  <a:t>.</a:t>
                </a:r>
              </a:p>
              <a:p>
                <a:pPr marL="344488" indent="-344488">
                  <a:tabLst>
                    <a:tab pos="344488" algn="l"/>
                  </a:tabLst>
                </a:pPr>
                <a:r>
                  <a:rPr lang="en-US" sz="2000" dirty="0"/>
                  <a:t>(b) Calculate and interpret the standard deviation of the sampling distribution of </a:t>
                </a:r>
                <a14:m>
                  <m:oMath xmlns:m="http://schemas.openxmlformats.org/officeDocument/2006/math">
                    <m:acc>
                      <m:accPr>
                        <m:chr m:val="̅"/>
                        <m:ctrlPr>
                          <a:rPr lang="en-US" sz="2000" i="1">
                            <a:latin typeface="Cambria Math" panose="02040503050406030204" pitchFamily="18" charset="0"/>
                          </a:rPr>
                        </m:ctrlPr>
                      </m:accPr>
                      <m:e>
                        <m:r>
                          <a:rPr lang="en-US" sz="2000" i="1">
                            <a:latin typeface="Cambria Math" panose="02040503050406030204" pitchFamily="18" charset="0"/>
                          </a:rPr>
                          <m:t>𝑥</m:t>
                        </m:r>
                      </m:e>
                    </m:acc>
                  </m:oMath>
                </a14:m>
                <a:r>
                  <a:rPr lang="en-US" sz="2000" dirty="0"/>
                  <a:t>. Verify that the 10% condition is met.</a:t>
                </a:r>
                <a:endParaRPr lang="en-US" sz="2400" dirty="0"/>
              </a:p>
            </p:txBody>
          </p:sp>
        </mc:Choice>
        <mc:Fallback xmlns="">
          <p:sp>
            <p:nvSpPr>
              <p:cNvPr id="12" name="Rectangle 11">
                <a:extLst>
                  <a:ext uri="{FF2B5EF4-FFF2-40B4-BE49-F238E27FC236}">
                    <a16:creationId xmlns:a16="http://schemas.microsoft.com/office/drawing/2014/main" id="{160C2FAA-3C44-4026-87BF-4DA42BE5650D}"/>
                  </a:ext>
                </a:extLst>
              </p:cNvPr>
              <p:cNvSpPr>
                <a:spLocks noRot="1" noChangeAspect="1" noMove="1" noResize="1" noEditPoints="1" noAdjustHandles="1" noChangeArrowheads="1" noChangeShapeType="1" noTextEdit="1"/>
              </p:cNvSpPr>
              <p:nvPr/>
            </p:nvSpPr>
            <p:spPr>
              <a:xfrm>
                <a:off x="628650" y="1344927"/>
                <a:ext cx="7886700" cy="2862322"/>
              </a:xfrm>
              <a:prstGeom prst="rect">
                <a:avLst/>
              </a:prstGeom>
              <a:blipFill>
                <a:blip r:embed="rId3"/>
                <a:stretch>
                  <a:fillRect/>
                </a:stretch>
              </a:blipFill>
              <a:effectLst>
                <a:outerShdw blurRad="50800" dist="38100" dir="2700000" algn="tl" rotWithShape="0">
                  <a:prstClr val="black">
                    <a:alpha val="40000"/>
                  </a:prstClr>
                </a:outerShdw>
              </a:effectLst>
            </p:spPr>
            <p:txBody>
              <a:bodyPr/>
              <a:lstStyle/>
              <a:p>
                <a:r>
                  <a:rPr lang="en-US">
                    <a:noFill/>
                  </a:rPr>
                  <a:t> </a:t>
                </a:r>
              </a:p>
            </p:txBody>
          </p:sp>
        </mc:Fallback>
      </mc:AlternateContent>
      <p:grpSp>
        <p:nvGrpSpPr>
          <p:cNvPr id="4" name="Group 3">
            <a:extLst>
              <a:ext uri="{FF2B5EF4-FFF2-40B4-BE49-F238E27FC236}">
                <a16:creationId xmlns:a16="http://schemas.microsoft.com/office/drawing/2014/main" id="{9C7190E6-4E8C-4CE0-8530-5BEF1C4C861E}"/>
              </a:ext>
            </a:extLst>
          </p:cNvPr>
          <p:cNvGrpSpPr/>
          <p:nvPr/>
        </p:nvGrpSpPr>
        <p:grpSpPr>
          <a:xfrm>
            <a:off x="6083489" y="1344927"/>
            <a:ext cx="2647305" cy="1588054"/>
            <a:chOff x="6083489" y="1344927"/>
            <a:chExt cx="2647305" cy="1588054"/>
          </a:xfrm>
        </p:grpSpPr>
        <p:pic>
          <p:nvPicPr>
            <p:cNvPr id="5" name="Picture 4">
              <a:extLst>
                <a:ext uri="{FF2B5EF4-FFF2-40B4-BE49-F238E27FC236}">
                  <a16:creationId xmlns:a16="http://schemas.microsoft.com/office/drawing/2014/main" id="{8F2B80AA-3031-4254-96E8-9BD29E5C771A}"/>
                </a:ext>
              </a:extLst>
            </p:cNvPr>
            <p:cNvPicPr>
              <a:picLocks noChangeAspect="1"/>
            </p:cNvPicPr>
            <p:nvPr/>
          </p:nvPicPr>
          <p:blipFill>
            <a:blip r:embed="rId4"/>
            <a:stretch>
              <a:fillRect/>
            </a:stretch>
          </p:blipFill>
          <p:spPr>
            <a:xfrm>
              <a:off x="6083489" y="1344927"/>
              <a:ext cx="2431861" cy="1588054"/>
            </a:xfrm>
            <a:prstGeom prst="rect">
              <a:avLst/>
            </a:prstGeom>
          </p:spPr>
        </p:pic>
        <p:sp>
          <p:nvSpPr>
            <p:cNvPr id="3" name="Rectangle 2">
              <a:extLst>
                <a:ext uri="{FF2B5EF4-FFF2-40B4-BE49-F238E27FC236}">
                  <a16:creationId xmlns:a16="http://schemas.microsoft.com/office/drawing/2014/main" id="{C4DA9111-C0AC-47BC-BEF2-3F341A8FDE82}"/>
                </a:ext>
              </a:extLst>
            </p:cNvPr>
            <p:cNvSpPr/>
            <p:nvPr/>
          </p:nvSpPr>
          <p:spPr>
            <a:xfrm rot="16200000">
              <a:off x="7966482" y="2168669"/>
              <a:ext cx="1313180" cy="215444"/>
            </a:xfrm>
            <a:prstGeom prst="rect">
              <a:avLst/>
            </a:prstGeom>
          </p:spPr>
          <p:txBody>
            <a:bodyPr wrap="none">
              <a:spAutoFit/>
            </a:bodyPr>
            <a:lstStyle/>
            <a:p>
              <a:r>
                <a:rPr lang="en-US" sz="800" dirty="0" err="1">
                  <a:latin typeface="HelveticaNeueLTStd-Cn"/>
                </a:rPr>
                <a:t>PatriciaPix</a:t>
              </a:r>
              <a:r>
                <a:rPr lang="en-US" sz="800" dirty="0">
                  <a:latin typeface="HelveticaNeueLTStd-Cn"/>
                </a:rPr>
                <a:t>/Getty Images</a:t>
              </a:r>
              <a:endParaRPr lang="en-US" dirty="0"/>
            </a:p>
          </p:txBody>
        </p:sp>
      </p:grpSp>
      <mc:AlternateContent xmlns:mc="http://schemas.openxmlformats.org/markup-compatibility/2006">
        <mc:Choice xmlns:a14="http://schemas.microsoft.com/office/drawing/2010/main" Requires="a14">
          <p:sp>
            <p:nvSpPr>
              <p:cNvPr id="8" name="Rectangle: Rounded Corners 7">
                <a:extLst>
                  <a:ext uri="{FF2B5EF4-FFF2-40B4-BE49-F238E27FC236}">
                    <a16:creationId xmlns:a16="http://schemas.microsoft.com/office/drawing/2014/main" id="{AAE54C7D-EC15-4A03-B6BC-89782A5B12E8}"/>
                  </a:ext>
                </a:extLst>
              </p:cNvPr>
              <p:cNvSpPr/>
              <p:nvPr/>
            </p:nvSpPr>
            <p:spPr>
              <a:xfrm>
                <a:off x="1043257" y="4364487"/>
                <a:ext cx="7057486" cy="1586250"/>
              </a:xfrm>
              <a:prstGeom prst="roundRect">
                <a:avLst/>
              </a:prstGeom>
              <a:solidFill>
                <a:srgbClr val="CCCCFF"/>
              </a:solidFill>
              <a:ln>
                <a:solidFill>
                  <a:srgbClr val="CCCCFF"/>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marL="344488" indent="-344488">
                  <a:lnSpc>
                    <a:spcPct val="114000"/>
                  </a:lnSpc>
                  <a:tabLst>
                    <a:tab pos="344488" algn="l"/>
                  </a:tabLst>
                </a:pPr>
                <a:r>
                  <a:rPr lang="en-US" sz="1400" dirty="0">
                    <a:latin typeface="Segoe Print" panose="02000600000000000000" pitchFamily="2" charset="0"/>
                  </a:rPr>
                  <a:t>(b) 	Assuming that n = 100 students is less than 10% of students at the large high school, </a:t>
                </a:r>
                <a14:m>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𝜎</m:t>
                        </m:r>
                      </m:e>
                      <m:sub>
                        <m:acc>
                          <m:accPr>
                            <m:chr m:val="̅"/>
                            <m:ctrlPr>
                              <a:rPr lang="en-US" sz="1400" i="1" smtClean="0">
                                <a:latin typeface="Cambria Math" panose="02040503050406030204" pitchFamily="18" charset="0"/>
                                <a:ea typeface="Cambria Math" panose="02040503050406030204" pitchFamily="18" charset="0"/>
                              </a:rPr>
                            </m:ctrlPr>
                          </m:accPr>
                          <m:e>
                            <m:r>
                              <a:rPr lang="en-US" sz="1400" b="0" i="1" smtClean="0">
                                <a:latin typeface="Cambria Math" panose="02040503050406030204" pitchFamily="18" charset="0"/>
                                <a:ea typeface="Cambria Math" panose="02040503050406030204" pitchFamily="18" charset="0"/>
                              </a:rPr>
                              <m:t>𝑥</m:t>
                            </m:r>
                          </m:e>
                        </m:acc>
                      </m:sub>
                    </m:sSub>
                    <m:r>
                      <a:rPr lang="en-US" sz="1400" i="1" smtClean="0">
                        <a:latin typeface="Cambria Math" panose="02040503050406030204" pitchFamily="18" charset="0"/>
                      </a:rPr>
                      <m:t>≈</m:t>
                    </m:r>
                    <m:f>
                      <m:fPr>
                        <m:ctrlPr>
                          <a:rPr lang="en-US" sz="1400" i="1" smtClean="0">
                            <a:latin typeface="Cambria Math" panose="02040503050406030204" pitchFamily="18" charset="0"/>
                          </a:rPr>
                        </m:ctrlPr>
                      </m:fPr>
                      <m:num>
                        <m:r>
                          <a:rPr lang="en-US" sz="1400" b="0" i="1" smtClean="0">
                            <a:latin typeface="Cambria Math" panose="02040503050406030204" pitchFamily="18" charset="0"/>
                          </a:rPr>
                          <m:t>15.8</m:t>
                        </m:r>
                      </m:num>
                      <m:den>
                        <m:rad>
                          <m:radPr>
                            <m:degHide m:val="on"/>
                            <m:ctrlPr>
                              <a:rPr lang="en-US" sz="1400" i="1" smtClean="0">
                                <a:latin typeface="Cambria Math" panose="02040503050406030204" pitchFamily="18" charset="0"/>
                              </a:rPr>
                            </m:ctrlPr>
                          </m:radPr>
                          <m:deg/>
                          <m:e>
                            <m:r>
                              <a:rPr lang="en-US" sz="1400" b="0" i="1" smtClean="0">
                                <a:latin typeface="Cambria Math" panose="02040503050406030204" pitchFamily="18" charset="0"/>
                              </a:rPr>
                              <m:t>100</m:t>
                            </m:r>
                          </m:e>
                        </m:rad>
                      </m:den>
                    </m:f>
                    <m:r>
                      <a:rPr lang="en-US" sz="1400" b="0" i="1" smtClean="0">
                        <a:latin typeface="Cambria Math" panose="02040503050406030204" pitchFamily="18" charset="0"/>
                      </a:rPr>
                      <m:t>=1.58</m:t>
                    </m:r>
                  </m:oMath>
                </a14:m>
                <a:r>
                  <a:rPr lang="en-US" sz="1400" b="1" dirty="0">
                    <a:latin typeface="Segoe Print" panose="02000600000000000000" pitchFamily="2" charset="0"/>
                  </a:rPr>
                  <a:t> </a:t>
                </a:r>
                <a:r>
                  <a:rPr lang="en-US" sz="1400" dirty="0">
                    <a:latin typeface="Segoe Print" panose="02000600000000000000" pitchFamily="2" charset="0"/>
                  </a:rPr>
                  <a:t>movies</a:t>
                </a:r>
              </a:p>
              <a:p>
                <a:pPr>
                  <a:lnSpc>
                    <a:spcPct val="114000"/>
                  </a:lnSpc>
                </a:pPr>
                <a:br>
                  <a:rPr lang="en-US" sz="1400" dirty="0">
                    <a:latin typeface="Segoe Print" panose="02000600000000000000" pitchFamily="2" charset="0"/>
                  </a:rPr>
                </a:br>
                <a:endParaRPr lang="en-US" sz="1400" dirty="0">
                  <a:latin typeface="Segoe Print" panose="02000600000000000000" pitchFamily="2" charset="0"/>
                </a:endParaRPr>
              </a:p>
              <a:p>
                <a:pPr>
                  <a:lnSpc>
                    <a:spcPct val="114000"/>
                  </a:lnSpc>
                </a:pPr>
                <a:endParaRPr lang="en-US" sz="1400" dirty="0">
                  <a:latin typeface="Segoe Print" panose="02000600000000000000" pitchFamily="2" charset="0"/>
                </a:endParaRPr>
              </a:p>
            </p:txBody>
          </p:sp>
        </mc:Choice>
        <mc:Fallback>
          <p:sp>
            <p:nvSpPr>
              <p:cNvPr id="8" name="Rectangle: Rounded Corners 7">
                <a:extLst>
                  <a:ext uri="{FF2B5EF4-FFF2-40B4-BE49-F238E27FC236}">
                    <a16:creationId xmlns:a16="http://schemas.microsoft.com/office/drawing/2014/main" id="{AAE54C7D-EC15-4A03-B6BC-89782A5B12E8}"/>
                  </a:ext>
                </a:extLst>
              </p:cNvPr>
              <p:cNvSpPr>
                <a:spLocks noRot="1" noChangeAspect="1" noMove="1" noResize="1" noEditPoints="1" noAdjustHandles="1" noChangeArrowheads="1" noChangeShapeType="1" noTextEdit="1"/>
              </p:cNvSpPr>
              <p:nvPr/>
            </p:nvSpPr>
            <p:spPr>
              <a:xfrm>
                <a:off x="1043257" y="4364487"/>
                <a:ext cx="7057486" cy="1586250"/>
              </a:xfrm>
              <a:prstGeom prst="roundRect">
                <a:avLst/>
              </a:prstGeom>
              <a:blipFill>
                <a:blip r:embed="rId5"/>
                <a:stretch>
                  <a:fillRect/>
                </a:stretch>
              </a:blipFill>
              <a:ln>
                <a:solidFill>
                  <a:srgbClr val="CCCCFF"/>
                </a:solidFill>
              </a:ln>
              <a:effectLst>
                <a:outerShdw blurRad="50800" dist="38100" dir="2700000" algn="tl" rotWithShape="0">
                  <a:prstClr val="black">
                    <a:alpha val="40000"/>
                  </a:prstClr>
                </a:outerShdw>
              </a:effectLst>
            </p:spPr>
            <p:txBody>
              <a:bodyPr/>
              <a:lstStyle/>
              <a:p>
                <a:r>
                  <a:rPr lang="en-US">
                    <a:noFill/>
                  </a:rPr>
                  <a:t> </a:t>
                </a:r>
              </a:p>
            </p:txBody>
          </p:sp>
        </mc:Fallback>
      </mc:AlternateContent>
    </p:spTree>
    <p:extLst>
      <p:ext uri="{BB962C8B-B14F-4D97-AF65-F5344CB8AC3E}">
        <p14:creationId xmlns:p14="http://schemas.microsoft.com/office/powerpoint/2010/main" val="354401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dirty="0"/>
                  <a:t>The Sampling Distribution of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𝑥</m:t>
                        </m:r>
                      </m:e>
                    </m:acc>
                  </m:oMath>
                </a14:m>
                <a:endParaRPr lang="en-US" dirty="0"/>
              </a:p>
            </p:txBody>
          </p:sp>
        </mc:Choice>
        <mc:Fallback xmlns="">
          <p:sp>
            <p:nvSpPr>
              <p:cNvPr id="2" name="Title 1">
                <a:extLst>
                  <a:ext uri="{FF2B5EF4-FFF2-40B4-BE49-F238E27FC236}">
                    <a16:creationId xmlns:a16="http://schemas.microsoft.com/office/drawing/2014/main" id="{860DE792-1FCA-41DC-9B89-A37150EE28E6}"/>
                  </a:ext>
                </a:extLst>
              </p:cNvPr>
              <p:cNvSpPr>
                <a:spLocks noGrp="1" noRot="1" noChangeAspect="1" noMove="1" noResize="1" noEditPoints="1" noAdjustHandles="1" noChangeArrowheads="1" noChangeShapeType="1" noTextEdit="1"/>
              </p:cNvSpPr>
              <p:nvPr>
                <p:ph type="title"/>
              </p:nvPr>
            </p:nvSpPr>
            <p:spPr>
              <a:blipFill>
                <a:blip r:embed="rId2"/>
                <a:stretch>
                  <a:fillRect l="-2318" t="-11966" b="-239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160C2FAA-3C44-4026-87BF-4DA42BE5650D}"/>
                  </a:ext>
                </a:extLst>
              </p:cNvPr>
              <p:cNvSpPr/>
              <p:nvPr/>
            </p:nvSpPr>
            <p:spPr>
              <a:xfrm>
                <a:off x="628650" y="1344927"/>
                <a:ext cx="7886700" cy="2862322"/>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sz="2000" b="1" dirty="0">
                    <a:solidFill>
                      <a:srgbClr val="0070C0"/>
                    </a:solidFill>
                  </a:rPr>
                  <a:t>Problem</a:t>
                </a:r>
                <a:r>
                  <a:rPr lang="en-US" altLang="en-US" sz="2000" dirty="0"/>
                  <a:t>: </a:t>
                </a:r>
                <a:r>
                  <a:rPr lang="en-US" sz="2000" dirty="0"/>
                  <a:t>The number of movies viewed in the last </a:t>
                </a:r>
                <a:br>
                  <a:rPr lang="en-US" sz="2000" dirty="0"/>
                </a:br>
                <a:r>
                  <a:rPr lang="en-US" sz="2000" dirty="0"/>
                  <a:t>year by students at a large high school has a mean </a:t>
                </a:r>
                <a:br>
                  <a:rPr lang="en-US" sz="2000" dirty="0"/>
                </a:br>
                <a:r>
                  <a:rPr lang="en-US" sz="2000" dirty="0"/>
                  <a:t>of 19.3 movies with a standard deviation of 15.8 </a:t>
                </a:r>
                <a:br>
                  <a:rPr lang="en-US" sz="2000" dirty="0"/>
                </a:br>
                <a:r>
                  <a:rPr lang="en-US" sz="2000" dirty="0"/>
                  <a:t>movies. Suppose we take an SRS of 100 students </a:t>
                </a:r>
                <a:br>
                  <a:rPr lang="en-US" sz="2000" dirty="0"/>
                </a:br>
                <a:r>
                  <a:rPr lang="en-US" sz="2000" dirty="0"/>
                  <a:t>from this school and calculate the mean number </a:t>
                </a:r>
                <a:br>
                  <a:rPr lang="en-US" sz="2000" dirty="0"/>
                </a:br>
                <a:r>
                  <a:rPr lang="en-US" sz="2000" dirty="0"/>
                  <a:t>of movies viewed by the members of the sample.</a:t>
                </a:r>
              </a:p>
              <a:p>
                <a:r>
                  <a:rPr lang="en-US" sz="2000" dirty="0"/>
                  <a:t>(a) Identify the mean of the sampling distribution of </a:t>
                </a:r>
                <a14:m>
                  <m:oMath xmlns:m="http://schemas.openxmlformats.org/officeDocument/2006/math">
                    <m:acc>
                      <m:accPr>
                        <m:chr m:val="̅"/>
                        <m:ctrlPr>
                          <a:rPr lang="en-US" sz="2000" i="1">
                            <a:latin typeface="Cambria Math" panose="02040503050406030204" pitchFamily="18" charset="0"/>
                          </a:rPr>
                        </m:ctrlPr>
                      </m:accPr>
                      <m:e>
                        <m:r>
                          <a:rPr lang="en-US" sz="2000" i="1">
                            <a:latin typeface="Cambria Math" panose="02040503050406030204" pitchFamily="18" charset="0"/>
                          </a:rPr>
                          <m:t>𝑥</m:t>
                        </m:r>
                      </m:e>
                    </m:acc>
                  </m:oMath>
                </a14:m>
                <a:r>
                  <a:rPr lang="en-US" sz="2000" dirty="0"/>
                  <a:t>.</a:t>
                </a:r>
              </a:p>
              <a:p>
                <a:pPr marL="344488" indent="-344488">
                  <a:tabLst>
                    <a:tab pos="344488" algn="l"/>
                  </a:tabLst>
                </a:pPr>
                <a:r>
                  <a:rPr lang="en-US" sz="2000" dirty="0"/>
                  <a:t>(b) Calculate and interpret the standard deviation of the sampling distribution of </a:t>
                </a:r>
                <a14:m>
                  <m:oMath xmlns:m="http://schemas.openxmlformats.org/officeDocument/2006/math">
                    <m:acc>
                      <m:accPr>
                        <m:chr m:val="̅"/>
                        <m:ctrlPr>
                          <a:rPr lang="en-US" sz="2000" i="1">
                            <a:latin typeface="Cambria Math" panose="02040503050406030204" pitchFamily="18" charset="0"/>
                          </a:rPr>
                        </m:ctrlPr>
                      </m:accPr>
                      <m:e>
                        <m:r>
                          <a:rPr lang="en-US" sz="2000" i="1">
                            <a:latin typeface="Cambria Math" panose="02040503050406030204" pitchFamily="18" charset="0"/>
                          </a:rPr>
                          <m:t>𝑥</m:t>
                        </m:r>
                      </m:e>
                    </m:acc>
                  </m:oMath>
                </a14:m>
                <a:r>
                  <a:rPr lang="en-US" sz="2000" dirty="0"/>
                  <a:t>. Verify that the 10% condition is met.</a:t>
                </a:r>
                <a:endParaRPr lang="en-US" sz="2400" dirty="0"/>
              </a:p>
            </p:txBody>
          </p:sp>
        </mc:Choice>
        <mc:Fallback xmlns="">
          <p:sp>
            <p:nvSpPr>
              <p:cNvPr id="12" name="Rectangle 11">
                <a:extLst>
                  <a:ext uri="{FF2B5EF4-FFF2-40B4-BE49-F238E27FC236}">
                    <a16:creationId xmlns:a16="http://schemas.microsoft.com/office/drawing/2014/main" id="{160C2FAA-3C44-4026-87BF-4DA42BE5650D}"/>
                  </a:ext>
                </a:extLst>
              </p:cNvPr>
              <p:cNvSpPr>
                <a:spLocks noRot="1" noChangeAspect="1" noMove="1" noResize="1" noEditPoints="1" noAdjustHandles="1" noChangeArrowheads="1" noChangeShapeType="1" noTextEdit="1"/>
              </p:cNvSpPr>
              <p:nvPr/>
            </p:nvSpPr>
            <p:spPr>
              <a:xfrm>
                <a:off x="628650" y="1344927"/>
                <a:ext cx="7886700" cy="2862322"/>
              </a:xfrm>
              <a:prstGeom prst="rect">
                <a:avLst/>
              </a:prstGeom>
              <a:blipFill>
                <a:blip r:embed="rId3"/>
                <a:stretch>
                  <a:fillRect/>
                </a:stretch>
              </a:blipFill>
              <a:effectLst>
                <a:outerShdw blurRad="50800" dist="38100" dir="2700000" algn="tl" rotWithShape="0">
                  <a:prstClr val="black">
                    <a:alpha val="40000"/>
                  </a:prstClr>
                </a:outerShdw>
              </a:effectLst>
            </p:spPr>
            <p:txBody>
              <a:bodyPr/>
              <a:lstStyle/>
              <a:p>
                <a:r>
                  <a:rPr lang="en-US">
                    <a:noFill/>
                  </a:rPr>
                  <a:t> </a:t>
                </a:r>
              </a:p>
            </p:txBody>
          </p:sp>
        </mc:Fallback>
      </mc:AlternateContent>
      <p:grpSp>
        <p:nvGrpSpPr>
          <p:cNvPr id="4" name="Group 3">
            <a:extLst>
              <a:ext uri="{FF2B5EF4-FFF2-40B4-BE49-F238E27FC236}">
                <a16:creationId xmlns:a16="http://schemas.microsoft.com/office/drawing/2014/main" id="{9C7190E6-4E8C-4CE0-8530-5BEF1C4C861E}"/>
              </a:ext>
            </a:extLst>
          </p:cNvPr>
          <p:cNvGrpSpPr/>
          <p:nvPr/>
        </p:nvGrpSpPr>
        <p:grpSpPr>
          <a:xfrm>
            <a:off x="6083489" y="1344927"/>
            <a:ext cx="2647305" cy="1588054"/>
            <a:chOff x="6083489" y="1344927"/>
            <a:chExt cx="2647305" cy="1588054"/>
          </a:xfrm>
        </p:grpSpPr>
        <p:pic>
          <p:nvPicPr>
            <p:cNvPr id="5" name="Picture 4">
              <a:extLst>
                <a:ext uri="{FF2B5EF4-FFF2-40B4-BE49-F238E27FC236}">
                  <a16:creationId xmlns:a16="http://schemas.microsoft.com/office/drawing/2014/main" id="{8F2B80AA-3031-4254-96E8-9BD29E5C771A}"/>
                </a:ext>
              </a:extLst>
            </p:cNvPr>
            <p:cNvPicPr>
              <a:picLocks noChangeAspect="1"/>
            </p:cNvPicPr>
            <p:nvPr/>
          </p:nvPicPr>
          <p:blipFill>
            <a:blip r:embed="rId4"/>
            <a:stretch>
              <a:fillRect/>
            </a:stretch>
          </p:blipFill>
          <p:spPr>
            <a:xfrm>
              <a:off x="6083489" y="1344927"/>
              <a:ext cx="2431861" cy="1588054"/>
            </a:xfrm>
            <a:prstGeom prst="rect">
              <a:avLst/>
            </a:prstGeom>
          </p:spPr>
        </p:pic>
        <p:sp>
          <p:nvSpPr>
            <p:cNvPr id="3" name="Rectangle 2">
              <a:extLst>
                <a:ext uri="{FF2B5EF4-FFF2-40B4-BE49-F238E27FC236}">
                  <a16:creationId xmlns:a16="http://schemas.microsoft.com/office/drawing/2014/main" id="{C4DA9111-C0AC-47BC-BEF2-3F341A8FDE82}"/>
                </a:ext>
              </a:extLst>
            </p:cNvPr>
            <p:cNvSpPr/>
            <p:nvPr/>
          </p:nvSpPr>
          <p:spPr>
            <a:xfrm rot="16200000">
              <a:off x="7966482" y="2168669"/>
              <a:ext cx="1313180" cy="215444"/>
            </a:xfrm>
            <a:prstGeom prst="rect">
              <a:avLst/>
            </a:prstGeom>
          </p:spPr>
          <p:txBody>
            <a:bodyPr wrap="none">
              <a:spAutoFit/>
            </a:bodyPr>
            <a:lstStyle/>
            <a:p>
              <a:r>
                <a:rPr lang="en-US" sz="800" dirty="0" err="1">
                  <a:latin typeface="HelveticaNeueLTStd-Cn"/>
                </a:rPr>
                <a:t>PatriciaPix</a:t>
              </a:r>
              <a:r>
                <a:rPr lang="en-US" sz="800" dirty="0">
                  <a:latin typeface="HelveticaNeueLTStd-Cn"/>
                </a:rPr>
                <a:t>/Getty Images</a:t>
              </a:r>
              <a:endParaRPr lang="en-US" dirty="0"/>
            </a:p>
          </p:txBody>
        </p:sp>
      </p:grpSp>
      <mc:AlternateContent xmlns:mc="http://schemas.openxmlformats.org/markup-compatibility/2006" xmlns:a14="http://schemas.microsoft.com/office/drawing/2010/main">
        <mc:Choice Requires="a14">
          <p:sp>
            <p:nvSpPr>
              <p:cNvPr id="8" name="Rectangle: Rounded Corners 7">
                <a:extLst>
                  <a:ext uri="{FF2B5EF4-FFF2-40B4-BE49-F238E27FC236}">
                    <a16:creationId xmlns:a16="http://schemas.microsoft.com/office/drawing/2014/main" id="{AAE54C7D-EC15-4A03-B6BC-89782A5B12E8}"/>
                  </a:ext>
                </a:extLst>
              </p:cNvPr>
              <p:cNvSpPr/>
              <p:nvPr/>
            </p:nvSpPr>
            <p:spPr>
              <a:xfrm>
                <a:off x="1043257" y="4364487"/>
                <a:ext cx="7057486" cy="1586250"/>
              </a:xfrm>
              <a:prstGeom prst="roundRect">
                <a:avLst/>
              </a:prstGeom>
              <a:solidFill>
                <a:srgbClr val="CCCCFF"/>
              </a:solidFill>
              <a:ln>
                <a:solidFill>
                  <a:srgbClr val="CCCCFF"/>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marL="344488" indent="-344488">
                  <a:lnSpc>
                    <a:spcPct val="114000"/>
                  </a:lnSpc>
                  <a:tabLst>
                    <a:tab pos="344488" algn="l"/>
                  </a:tabLst>
                </a:pPr>
                <a:r>
                  <a:rPr lang="en-US" sz="1400" dirty="0">
                    <a:latin typeface="Segoe Print" panose="02000600000000000000" pitchFamily="2" charset="0"/>
                  </a:rPr>
                  <a:t>(b) 	Assuming that n = 100 students is less than 10% of students at the large high school, </a:t>
                </a:r>
                <a14:m>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𝜎</m:t>
                        </m:r>
                      </m:e>
                      <m:sub>
                        <m:acc>
                          <m:accPr>
                            <m:chr m:val="̅"/>
                            <m:ctrlPr>
                              <a:rPr lang="en-US" sz="1400" i="1" smtClean="0">
                                <a:latin typeface="Cambria Math" panose="02040503050406030204" pitchFamily="18" charset="0"/>
                                <a:ea typeface="Cambria Math" panose="02040503050406030204" pitchFamily="18" charset="0"/>
                              </a:rPr>
                            </m:ctrlPr>
                          </m:accPr>
                          <m:e>
                            <m:r>
                              <a:rPr lang="en-US" sz="1400" b="0" i="1" smtClean="0">
                                <a:latin typeface="Cambria Math" panose="02040503050406030204" pitchFamily="18" charset="0"/>
                                <a:ea typeface="Cambria Math" panose="02040503050406030204" pitchFamily="18" charset="0"/>
                              </a:rPr>
                              <m:t>𝑥</m:t>
                            </m:r>
                          </m:e>
                        </m:acc>
                      </m:sub>
                    </m:sSub>
                    <m:r>
                      <a:rPr lang="en-US" sz="1400" i="1">
                        <a:latin typeface="Cambria Math" panose="02040503050406030204" pitchFamily="18" charset="0"/>
                      </a:rPr>
                      <m:t>=</m:t>
                    </m:r>
                    <m:f>
                      <m:fPr>
                        <m:ctrlPr>
                          <a:rPr lang="en-US" sz="1400" i="1" smtClean="0">
                            <a:latin typeface="Cambria Math" panose="02040503050406030204" pitchFamily="18" charset="0"/>
                          </a:rPr>
                        </m:ctrlPr>
                      </m:fPr>
                      <m:num>
                        <m:r>
                          <a:rPr lang="en-US" sz="1400" b="0" i="1" smtClean="0">
                            <a:latin typeface="Cambria Math" panose="02040503050406030204" pitchFamily="18" charset="0"/>
                          </a:rPr>
                          <m:t>15.8</m:t>
                        </m:r>
                      </m:num>
                      <m:den>
                        <m:rad>
                          <m:radPr>
                            <m:degHide m:val="on"/>
                            <m:ctrlPr>
                              <a:rPr lang="en-US" sz="1400" i="1" smtClean="0">
                                <a:latin typeface="Cambria Math" panose="02040503050406030204" pitchFamily="18" charset="0"/>
                              </a:rPr>
                            </m:ctrlPr>
                          </m:radPr>
                          <m:deg/>
                          <m:e>
                            <m:r>
                              <a:rPr lang="en-US" sz="1400" b="0" i="1" smtClean="0">
                                <a:latin typeface="Cambria Math" panose="02040503050406030204" pitchFamily="18" charset="0"/>
                              </a:rPr>
                              <m:t>100</m:t>
                            </m:r>
                          </m:e>
                        </m:rad>
                      </m:den>
                    </m:f>
                    <m:r>
                      <a:rPr lang="en-US" sz="1400" b="0" i="1" smtClean="0">
                        <a:latin typeface="Cambria Math" panose="02040503050406030204" pitchFamily="18" charset="0"/>
                      </a:rPr>
                      <m:t>=1.58</m:t>
                    </m:r>
                  </m:oMath>
                </a14:m>
                <a:r>
                  <a:rPr lang="en-US" sz="1400" b="1" dirty="0">
                    <a:latin typeface="Segoe Print" panose="02000600000000000000" pitchFamily="2" charset="0"/>
                  </a:rPr>
                  <a:t> </a:t>
                </a:r>
                <a:r>
                  <a:rPr lang="en-US" sz="1400" dirty="0">
                    <a:latin typeface="Segoe Print" panose="02000600000000000000" pitchFamily="2" charset="0"/>
                  </a:rPr>
                  <a:t>movies</a:t>
                </a:r>
              </a:p>
              <a:p>
                <a:pPr>
                  <a:lnSpc>
                    <a:spcPct val="114000"/>
                  </a:lnSpc>
                </a:pPr>
                <a:br>
                  <a:rPr lang="en-US" sz="1400" dirty="0">
                    <a:latin typeface="Segoe Print" panose="02000600000000000000" pitchFamily="2" charset="0"/>
                  </a:rPr>
                </a:br>
                <a:r>
                  <a:rPr lang="en-US" sz="1400" dirty="0">
                    <a:latin typeface="Segoe Print" panose="02000600000000000000" pitchFamily="2" charset="0"/>
                  </a:rPr>
                  <a:t>In SRSs of size 100, the sample mean number of movies viewed will typically vary by about 1.58 movies from the true mean of 19.3 movies.</a:t>
                </a:r>
              </a:p>
            </p:txBody>
          </p:sp>
        </mc:Choice>
        <mc:Fallback xmlns="">
          <p:sp>
            <p:nvSpPr>
              <p:cNvPr id="8" name="Rectangle: Rounded Corners 7">
                <a:extLst>
                  <a:ext uri="{FF2B5EF4-FFF2-40B4-BE49-F238E27FC236}">
                    <a16:creationId xmlns:a16="http://schemas.microsoft.com/office/drawing/2014/main" id="{AAE54C7D-EC15-4A03-B6BC-89782A5B12E8}"/>
                  </a:ext>
                </a:extLst>
              </p:cNvPr>
              <p:cNvSpPr>
                <a:spLocks noRot="1" noChangeAspect="1" noMove="1" noResize="1" noEditPoints="1" noAdjustHandles="1" noChangeArrowheads="1" noChangeShapeType="1" noTextEdit="1"/>
              </p:cNvSpPr>
              <p:nvPr/>
            </p:nvSpPr>
            <p:spPr>
              <a:xfrm>
                <a:off x="1043257" y="4364487"/>
                <a:ext cx="7057486" cy="1586250"/>
              </a:xfrm>
              <a:prstGeom prst="roundRect">
                <a:avLst/>
              </a:prstGeom>
              <a:blipFill>
                <a:blip r:embed="rId5"/>
                <a:stretch>
                  <a:fillRect/>
                </a:stretch>
              </a:blipFill>
              <a:ln>
                <a:solidFill>
                  <a:srgbClr val="CCCCFF"/>
                </a:solidFill>
              </a:ln>
              <a:effectLst>
                <a:outerShdw blurRad="50800" dist="38100" dir="2700000" algn="tl" rotWithShape="0">
                  <a:prstClr val="black">
                    <a:alpha val="40000"/>
                  </a:prstClr>
                </a:outerShdw>
              </a:effectLst>
            </p:spPr>
            <p:txBody>
              <a:bodyPr/>
              <a:lstStyle/>
              <a:p>
                <a:r>
                  <a:rPr lang="en-US">
                    <a:noFill/>
                  </a:rPr>
                  <a:t> </a:t>
                </a:r>
              </a:p>
            </p:txBody>
          </p:sp>
        </mc:Fallback>
      </mc:AlternateContent>
    </p:spTree>
    <p:extLst>
      <p:ext uri="{BB962C8B-B14F-4D97-AF65-F5344CB8AC3E}">
        <p14:creationId xmlns:p14="http://schemas.microsoft.com/office/powerpoint/2010/main" val="2676498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dirty="0"/>
              <a:t>Sampling from a Normal Population</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6200D15D-FDCB-4060-B24D-7C93A51CEEE1}"/>
                  </a:ext>
                </a:extLst>
              </p:cNvPr>
              <p:cNvSpPr/>
              <p:nvPr/>
            </p:nvSpPr>
            <p:spPr>
              <a:xfrm>
                <a:off x="628650" y="1286420"/>
                <a:ext cx="7886700" cy="1323439"/>
              </a:xfrm>
              <a:prstGeom prst="rect">
                <a:avLst/>
              </a:prstGeom>
            </p:spPr>
            <p:txBody>
              <a:bodyPr wrap="square">
                <a:spAutoFit/>
              </a:bodyPr>
              <a:lstStyle/>
              <a:p>
                <a:r>
                  <a:rPr lang="en-US" sz="2000" dirty="0">
                    <a:latin typeface="ElectraLTStd-Regular"/>
                  </a:rPr>
                  <a:t>We have described the mean and standard deviation of the sampling distribution of a sample mean </a:t>
                </a:r>
                <a14:m>
                  <m:oMath xmlns:m="http://schemas.openxmlformats.org/officeDocument/2006/math">
                    <m:acc>
                      <m:accPr>
                        <m:chr m:val="̅"/>
                        <m:ctrlPr>
                          <a:rPr lang="en-US" sz="2000" i="1">
                            <a:latin typeface="Cambria Math" panose="02040503050406030204" pitchFamily="18" charset="0"/>
                          </a:rPr>
                        </m:ctrlPr>
                      </m:accPr>
                      <m:e>
                        <m:r>
                          <a:rPr lang="en-US" sz="2000" i="1">
                            <a:latin typeface="Cambria Math" panose="02040503050406030204" pitchFamily="18" charset="0"/>
                          </a:rPr>
                          <m:t>𝑥</m:t>
                        </m:r>
                      </m:e>
                    </m:acc>
                  </m:oMath>
                </a14:m>
                <a:r>
                  <a:rPr lang="en-US" sz="2000" dirty="0">
                    <a:latin typeface="ElectraLTStd-Regular"/>
                  </a:rPr>
                  <a:t> but not its shape. That’s because the shape of the sampling distribution of </a:t>
                </a:r>
                <a14:m>
                  <m:oMath xmlns:m="http://schemas.openxmlformats.org/officeDocument/2006/math">
                    <m:acc>
                      <m:accPr>
                        <m:chr m:val="̅"/>
                        <m:ctrlPr>
                          <a:rPr lang="en-US" sz="2000" i="1">
                            <a:latin typeface="Cambria Math" panose="02040503050406030204" pitchFamily="18" charset="0"/>
                          </a:rPr>
                        </m:ctrlPr>
                      </m:accPr>
                      <m:e>
                        <m:r>
                          <a:rPr lang="en-US" sz="2000" i="1">
                            <a:latin typeface="Cambria Math" panose="02040503050406030204" pitchFamily="18" charset="0"/>
                          </a:rPr>
                          <m:t>𝑥</m:t>
                        </m:r>
                      </m:e>
                    </m:acc>
                  </m:oMath>
                </a14:m>
                <a:r>
                  <a:rPr lang="en-US" sz="2000" dirty="0">
                    <a:latin typeface="ElectraLTStd-Regular"/>
                  </a:rPr>
                  <a:t> depends on the shape of the population distribution.</a:t>
                </a:r>
                <a:endParaRPr lang="en-US" sz="2000" dirty="0"/>
              </a:p>
            </p:txBody>
          </p:sp>
        </mc:Choice>
        <mc:Fallback xmlns="">
          <p:sp>
            <p:nvSpPr>
              <p:cNvPr id="4" name="Rectangle 3">
                <a:extLst>
                  <a:ext uri="{FF2B5EF4-FFF2-40B4-BE49-F238E27FC236}">
                    <a16:creationId xmlns:a16="http://schemas.microsoft.com/office/drawing/2014/main" id="{6200D15D-FDCB-4060-B24D-7C93A51CEEE1}"/>
                  </a:ext>
                </a:extLst>
              </p:cNvPr>
              <p:cNvSpPr>
                <a:spLocks noRot="1" noChangeAspect="1" noMove="1" noResize="1" noEditPoints="1" noAdjustHandles="1" noChangeArrowheads="1" noChangeShapeType="1" noTextEdit="1"/>
              </p:cNvSpPr>
              <p:nvPr/>
            </p:nvSpPr>
            <p:spPr>
              <a:xfrm>
                <a:off x="628650" y="1286420"/>
                <a:ext cx="7886700" cy="1323439"/>
              </a:xfrm>
              <a:prstGeom prst="rect">
                <a:avLst/>
              </a:prstGeom>
              <a:blipFill>
                <a:blip r:embed="rId2"/>
                <a:stretch>
                  <a:fillRect l="-773" t="-2304" b="-7373"/>
                </a:stretch>
              </a:blipFill>
            </p:spPr>
            <p:txBody>
              <a:bodyPr/>
              <a:lstStyle/>
              <a:p>
                <a:r>
                  <a:rPr lang="en-US">
                    <a:noFill/>
                  </a:rPr>
                  <a:t> </a:t>
                </a:r>
              </a:p>
            </p:txBody>
          </p:sp>
        </mc:Fallback>
      </mc:AlternateContent>
    </p:spTree>
    <p:extLst>
      <p:ext uri="{BB962C8B-B14F-4D97-AF65-F5344CB8AC3E}">
        <p14:creationId xmlns:p14="http://schemas.microsoft.com/office/powerpoint/2010/main" val="482288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dirty="0"/>
              <a:t>Sampling from a Normal Population</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6200D15D-FDCB-4060-B24D-7C93A51CEEE1}"/>
                  </a:ext>
                </a:extLst>
              </p:cNvPr>
              <p:cNvSpPr/>
              <p:nvPr/>
            </p:nvSpPr>
            <p:spPr>
              <a:xfrm>
                <a:off x="628650" y="1286420"/>
                <a:ext cx="7886700" cy="1323439"/>
              </a:xfrm>
              <a:prstGeom prst="rect">
                <a:avLst/>
              </a:prstGeom>
            </p:spPr>
            <p:txBody>
              <a:bodyPr wrap="square">
                <a:spAutoFit/>
              </a:bodyPr>
              <a:lstStyle/>
              <a:p>
                <a:r>
                  <a:rPr lang="en-US" sz="2000" dirty="0">
                    <a:latin typeface="ElectraLTStd-Regular"/>
                  </a:rPr>
                  <a:t>We have described the mean and standard deviation of the sampling distribution of a sample mean </a:t>
                </a:r>
                <a14:m>
                  <m:oMath xmlns:m="http://schemas.openxmlformats.org/officeDocument/2006/math">
                    <m:acc>
                      <m:accPr>
                        <m:chr m:val="̅"/>
                        <m:ctrlPr>
                          <a:rPr lang="en-US" sz="2000" i="1">
                            <a:latin typeface="Cambria Math" panose="02040503050406030204" pitchFamily="18" charset="0"/>
                          </a:rPr>
                        </m:ctrlPr>
                      </m:accPr>
                      <m:e>
                        <m:r>
                          <a:rPr lang="en-US" sz="2000" i="1">
                            <a:latin typeface="Cambria Math" panose="02040503050406030204" pitchFamily="18" charset="0"/>
                          </a:rPr>
                          <m:t>𝑥</m:t>
                        </m:r>
                      </m:e>
                    </m:acc>
                  </m:oMath>
                </a14:m>
                <a:r>
                  <a:rPr lang="en-US" sz="2000" dirty="0">
                    <a:latin typeface="ElectraLTStd-Regular"/>
                  </a:rPr>
                  <a:t> but not its shape. That’s because the shape of the sampling distribution of </a:t>
                </a:r>
                <a14:m>
                  <m:oMath xmlns:m="http://schemas.openxmlformats.org/officeDocument/2006/math">
                    <m:acc>
                      <m:accPr>
                        <m:chr m:val="̅"/>
                        <m:ctrlPr>
                          <a:rPr lang="en-US" sz="2000" i="1">
                            <a:latin typeface="Cambria Math" panose="02040503050406030204" pitchFamily="18" charset="0"/>
                          </a:rPr>
                        </m:ctrlPr>
                      </m:accPr>
                      <m:e>
                        <m:r>
                          <a:rPr lang="en-US" sz="2000" i="1">
                            <a:latin typeface="Cambria Math" panose="02040503050406030204" pitchFamily="18" charset="0"/>
                          </a:rPr>
                          <m:t>𝑥</m:t>
                        </m:r>
                      </m:e>
                    </m:acc>
                  </m:oMath>
                </a14:m>
                <a:r>
                  <a:rPr lang="en-US" sz="2000" dirty="0">
                    <a:latin typeface="ElectraLTStd-Regular"/>
                  </a:rPr>
                  <a:t> depends on the shape of the population distribution.</a:t>
                </a:r>
                <a:endParaRPr lang="en-US" sz="2000" dirty="0"/>
              </a:p>
            </p:txBody>
          </p:sp>
        </mc:Choice>
        <mc:Fallback xmlns="">
          <p:sp>
            <p:nvSpPr>
              <p:cNvPr id="4" name="Rectangle 3">
                <a:extLst>
                  <a:ext uri="{FF2B5EF4-FFF2-40B4-BE49-F238E27FC236}">
                    <a16:creationId xmlns:a16="http://schemas.microsoft.com/office/drawing/2014/main" id="{6200D15D-FDCB-4060-B24D-7C93A51CEEE1}"/>
                  </a:ext>
                </a:extLst>
              </p:cNvPr>
              <p:cNvSpPr>
                <a:spLocks noRot="1" noChangeAspect="1" noMove="1" noResize="1" noEditPoints="1" noAdjustHandles="1" noChangeArrowheads="1" noChangeShapeType="1" noTextEdit="1"/>
              </p:cNvSpPr>
              <p:nvPr/>
            </p:nvSpPr>
            <p:spPr>
              <a:xfrm>
                <a:off x="628650" y="1286420"/>
                <a:ext cx="7886700" cy="1323439"/>
              </a:xfrm>
              <a:prstGeom prst="rect">
                <a:avLst/>
              </a:prstGeom>
              <a:blipFill>
                <a:blip r:embed="rId2"/>
                <a:stretch>
                  <a:fillRect l="-773" t="-2304" b="-7373"/>
                </a:stretch>
              </a:blipFill>
            </p:spPr>
            <p:txBody>
              <a:bodyPr/>
              <a:lstStyle/>
              <a:p>
                <a:r>
                  <a:rPr lang="en-US">
                    <a:noFill/>
                  </a:rPr>
                  <a:t> </a:t>
                </a:r>
              </a:p>
            </p:txBody>
          </p:sp>
        </mc:Fallback>
      </mc:AlternateContent>
      <p:grpSp>
        <p:nvGrpSpPr>
          <p:cNvPr id="8" name="Group 7">
            <a:extLst>
              <a:ext uri="{FF2B5EF4-FFF2-40B4-BE49-F238E27FC236}">
                <a16:creationId xmlns:a16="http://schemas.microsoft.com/office/drawing/2014/main" id="{71A0B49B-D759-4FA1-8679-579A8F22EDD3}"/>
              </a:ext>
            </a:extLst>
          </p:cNvPr>
          <p:cNvGrpSpPr/>
          <p:nvPr/>
        </p:nvGrpSpPr>
        <p:grpSpPr>
          <a:xfrm>
            <a:off x="2932981" y="2609859"/>
            <a:ext cx="5677259" cy="3238852"/>
            <a:chOff x="2505386" y="2536342"/>
            <a:chExt cx="6009964" cy="3423600"/>
          </a:xfrm>
        </p:grpSpPr>
        <p:pic>
          <p:nvPicPr>
            <p:cNvPr id="3" name="Picture 2">
              <a:extLst>
                <a:ext uri="{FF2B5EF4-FFF2-40B4-BE49-F238E27FC236}">
                  <a16:creationId xmlns:a16="http://schemas.microsoft.com/office/drawing/2014/main" id="{B6DECD67-C450-4C5B-8600-96EE10284233}"/>
                </a:ext>
              </a:extLst>
            </p:cNvPr>
            <p:cNvPicPr>
              <a:picLocks noChangeAspect="1"/>
            </p:cNvPicPr>
            <p:nvPr/>
          </p:nvPicPr>
          <p:blipFill>
            <a:blip r:embed="rId3"/>
            <a:stretch>
              <a:fillRect/>
            </a:stretch>
          </p:blipFill>
          <p:spPr>
            <a:xfrm>
              <a:off x="2505386" y="2536342"/>
              <a:ext cx="6009964" cy="3423600"/>
            </a:xfrm>
            <a:prstGeom prst="rect">
              <a:avLst/>
            </a:prstGeom>
          </p:spPr>
        </p:pic>
        <p:pic>
          <p:nvPicPr>
            <p:cNvPr id="7" name="Picture 6">
              <a:extLst>
                <a:ext uri="{FF2B5EF4-FFF2-40B4-BE49-F238E27FC236}">
                  <a16:creationId xmlns:a16="http://schemas.microsoft.com/office/drawing/2014/main" id="{F83903EE-AE56-41A0-929E-9A04DD5920D0}"/>
                </a:ext>
              </a:extLst>
            </p:cNvPr>
            <p:cNvPicPr>
              <a:picLocks noChangeAspect="1"/>
            </p:cNvPicPr>
            <p:nvPr/>
          </p:nvPicPr>
          <p:blipFill>
            <a:blip r:embed="rId4"/>
            <a:stretch>
              <a:fillRect/>
            </a:stretch>
          </p:blipFill>
          <p:spPr>
            <a:xfrm>
              <a:off x="2514011" y="3859780"/>
              <a:ext cx="1389483" cy="177381"/>
            </a:xfrm>
            <a:prstGeom prst="rect">
              <a:avLst/>
            </a:prstGeom>
          </p:spPr>
        </p:pic>
      </p:grpSp>
    </p:spTree>
    <p:extLst>
      <p:ext uri="{BB962C8B-B14F-4D97-AF65-F5344CB8AC3E}">
        <p14:creationId xmlns:p14="http://schemas.microsoft.com/office/powerpoint/2010/main" val="2205343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dirty="0"/>
              <a:t>Sampling from a Normal Population</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6200D15D-FDCB-4060-B24D-7C93A51CEEE1}"/>
                  </a:ext>
                </a:extLst>
              </p:cNvPr>
              <p:cNvSpPr/>
              <p:nvPr/>
            </p:nvSpPr>
            <p:spPr>
              <a:xfrm>
                <a:off x="628650" y="1286420"/>
                <a:ext cx="7886700" cy="1323439"/>
              </a:xfrm>
              <a:prstGeom prst="rect">
                <a:avLst/>
              </a:prstGeom>
            </p:spPr>
            <p:txBody>
              <a:bodyPr wrap="square">
                <a:spAutoFit/>
              </a:bodyPr>
              <a:lstStyle/>
              <a:p>
                <a:r>
                  <a:rPr lang="en-US" sz="2000" dirty="0">
                    <a:latin typeface="ElectraLTStd-Regular"/>
                  </a:rPr>
                  <a:t>We have described the mean and standard deviation of the sampling distribution of a sample mean </a:t>
                </a:r>
                <a14:m>
                  <m:oMath xmlns:m="http://schemas.openxmlformats.org/officeDocument/2006/math">
                    <m:acc>
                      <m:accPr>
                        <m:chr m:val="̅"/>
                        <m:ctrlPr>
                          <a:rPr lang="en-US" sz="2000" i="1">
                            <a:latin typeface="Cambria Math" panose="02040503050406030204" pitchFamily="18" charset="0"/>
                          </a:rPr>
                        </m:ctrlPr>
                      </m:accPr>
                      <m:e>
                        <m:r>
                          <a:rPr lang="en-US" sz="2000" i="1">
                            <a:latin typeface="Cambria Math" panose="02040503050406030204" pitchFamily="18" charset="0"/>
                          </a:rPr>
                          <m:t>𝑥</m:t>
                        </m:r>
                      </m:e>
                    </m:acc>
                  </m:oMath>
                </a14:m>
                <a:r>
                  <a:rPr lang="en-US" sz="2000" dirty="0">
                    <a:latin typeface="ElectraLTStd-Regular"/>
                  </a:rPr>
                  <a:t> but not its shape. That’s because the shape of the sampling distribution of </a:t>
                </a:r>
                <a14:m>
                  <m:oMath xmlns:m="http://schemas.openxmlformats.org/officeDocument/2006/math">
                    <m:acc>
                      <m:accPr>
                        <m:chr m:val="̅"/>
                        <m:ctrlPr>
                          <a:rPr lang="en-US" sz="2000" i="1">
                            <a:latin typeface="Cambria Math" panose="02040503050406030204" pitchFamily="18" charset="0"/>
                          </a:rPr>
                        </m:ctrlPr>
                      </m:accPr>
                      <m:e>
                        <m:r>
                          <a:rPr lang="en-US" sz="2000" i="1">
                            <a:latin typeface="Cambria Math" panose="02040503050406030204" pitchFamily="18" charset="0"/>
                          </a:rPr>
                          <m:t>𝑥</m:t>
                        </m:r>
                      </m:e>
                    </m:acc>
                  </m:oMath>
                </a14:m>
                <a:r>
                  <a:rPr lang="en-US" sz="2000" dirty="0">
                    <a:latin typeface="ElectraLTStd-Regular"/>
                  </a:rPr>
                  <a:t> depends on the shape of the population distribution.</a:t>
                </a:r>
                <a:endParaRPr lang="en-US" sz="2000" dirty="0"/>
              </a:p>
            </p:txBody>
          </p:sp>
        </mc:Choice>
        <mc:Fallback xmlns="">
          <p:sp>
            <p:nvSpPr>
              <p:cNvPr id="4" name="Rectangle 3">
                <a:extLst>
                  <a:ext uri="{FF2B5EF4-FFF2-40B4-BE49-F238E27FC236}">
                    <a16:creationId xmlns:a16="http://schemas.microsoft.com/office/drawing/2014/main" id="{6200D15D-FDCB-4060-B24D-7C93A51CEEE1}"/>
                  </a:ext>
                </a:extLst>
              </p:cNvPr>
              <p:cNvSpPr>
                <a:spLocks noRot="1" noChangeAspect="1" noMove="1" noResize="1" noEditPoints="1" noAdjustHandles="1" noChangeArrowheads="1" noChangeShapeType="1" noTextEdit="1"/>
              </p:cNvSpPr>
              <p:nvPr/>
            </p:nvSpPr>
            <p:spPr>
              <a:xfrm>
                <a:off x="628650" y="1286420"/>
                <a:ext cx="7886700" cy="1323439"/>
              </a:xfrm>
              <a:prstGeom prst="rect">
                <a:avLst/>
              </a:prstGeom>
              <a:blipFill>
                <a:blip r:embed="rId2"/>
                <a:stretch>
                  <a:fillRect l="-773" t="-2304" b="-7373"/>
                </a:stretch>
              </a:blipFill>
            </p:spPr>
            <p:txBody>
              <a:bodyPr/>
              <a:lstStyle/>
              <a:p>
                <a:r>
                  <a:rPr lang="en-US">
                    <a:noFill/>
                  </a:rPr>
                  <a:t> </a:t>
                </a:r>
              </a:p>
            </p:txBody>
          </p:sp>
        </mc:Fallback>
      </mc:AlternateContent>
      <p:grpSp>
        <p:nvGrpSpPr>
          <p:cNvPr id="8" name="Group 7">
            <a:extLst>
              <a:ext uri="{FF2B5EF4-FFF2-40B4-BE49-F238E27FC236}">
                <a16:creationId xmlns:a16="http://schemas.microsoft.com/office/drawing/2014/main" id="{71A0B49B-D759-4FA1-8679-579A8F22EDD3}"/>
              </a:ext>
            </a:extLst>
          </p:cNvPr>
          <p:cNvGrpSpPr/>
          <p:nvPr/>
        </p:nvGrpSpPr>
        <p:grpSpPr>
          <a:xfrm>
            <a:off x="2932981" y="2609859"/>
            <a:ext cx="5677259" cy="3238852"/>
            <a:chOff x="2505386" y="2536342"/>
            <a:chExt cx="6009964" cy="3423600"/>
          </a:xfrm>
        </p:grpSpPr>
        <p:pic>
          <p:nvPicPr>
            <p:cNvPr id="3" name="Picture 2">
              <a:extLst>
                <a:ext uri="{FF2B5EF4-FFF2-40B4-BE49-F238E27FC236}">
                  <a16:creationId xmlns:a16="http://schemas.microsoft.com/office/drawing/2014/main" id="{B6DECD67-C450-4C5B-8600-96EE10284233}"/>
                </a:ext>
              </a:extLst>
            </p:cNvPr>
            <p:cNvPicPr>
              <a:picLocks noChangeAspect="1"/>
            </p:cNvPicPr>
            <p:nvPr/>
          </p:nvPicPr>
          <p:blipFill>
            <a:blip r:embed="rId3"/>
            <a:stretch>
              <a:fillRect/>
            </a:stretch>
          </p:blipFill>
          <p:spPr>
            <a:xfrm>
              <a:off x="2505386" y="2536342"/>
              <a:ext cx="6009964" cy="3423600"/>
            </a:xfrm>
            <a:prstGeom prst="rect">
              <a:avLst/>
            </a:prstGeom>
          </p:spPr>
        </p:pic>
        <p:pic>
          <p:nvPicPr>
            <p:cNvPr id="7" name="Picture 6">
              <a:extLst>
                <a:ext uri="{FF2B5EF4-FFF2-40B4-BE49-F238E27FC236}">
                  <a16:creationId xmlns:a16="http://schemas.microsoft.com/office/drawing/2014/main" id="{F83903EE-AE56-41A0-929E-9A04DD5920D0}"/>
                </a:ext>
              </a:extLst>
            </p:cNvPr>
            <p:cNvPicPr>
              <a:picLocks noChangeAspect="1"/>
            </p:cNvPicPr>
            <p:nvPr/>
          </p:nvPicPr>
          <p:blipFill>
            <a:blip r:embed="rId4"/>
            <a:stretch>
              <a:fillRect/>
            </a:stretch>
          </p:blipFill>
          <p:spPr>
            <a:xfrm>
              <a:off x="2514011" y="3859780"/>
              <a:ext cx="1389483" cy="177381"/>
            </a:xfrm>
            <a:prstGeom prst="rect">
              <a:avLst/>
            </a:prstGeom>
          </p:spPr>
        </p:pic>
      </p:grpSp>
      <p:sp>
        <p:nvSpPr>
          <p:cNvPr id="9" name="Rectangle 8">
            <a:extLst>
              <a:ext uri="{FF2B5EF4-FFF2-40B4-BE49-F238E27FC236}">
                <a16:creationId xmlns:a16="http://schemas.microsoft.com/office/drawing/2014/main" id="{FB6C72D5-EE0C-42B3-91C2-F8A06D9CAF1E}"/>
              </a:ext>
            </a:extLst>
          </p:cNvPr>
          <p:cNvSpPr/>
          <p:nvPr/>
        </p:nvSpPr>
        <p:spPr>
          <a:xfrm>
            <a:off x="516507" y="2752458"/>
            <a:ext cx="2363637" cy="646331"/>
          </a:xfrm>
          <a:prstGeom prst="rect">
            <a:avLst/>
          </a:prstGeom>
          <a:ln w="38100">
            <a:solidFill>
              <a:srgbClr val="00B050"/>
            </a:solidFill>
          </a:ln>
        </p:spPr>
        <p:txBody>
          <a:bodyPr wrap="square">
            <a:spAutoFit/>
          </a:bodyPr>
          <a:lstStyle/>
          <a:p>
            <a:r>
              <a:rPr lang="en-US" dirty="0">
                <a:latin typeface="ElectraLTStd-Regular"/>
              </a:rPr>
              <a:t>If the population distribution is Normal, </a:t>
            </a:r>
            <a:endParaRPr lang="en-US" dirty="0"/>
          </a:p>
        </p:txBody>
      </p:sp>
      <p:cxnSp>
        <p:nvCxnSpPr>
          <p:cNvPr id="12" name="Straight Arrow Connector 11">
            <a:extLst>
              <a:ext uri="{FF2B5EF4-FFF2-40B4-BE49-F238E27FC236}">
                <a16:creationId xmlns:a16="http://schemas.microsoft.com/office/drawing/2014/main" id="{EB24209E-CDA8-45E7-87D3-C46FB18DD1EC}"/>
              </a:ext>
            </a:extLst>
          </p:cNvPr>
          <p:cNvCxnSpPr>
            <a:cxnSpLocks/>
            <a:stCxn id="9" idx="3"/>
          </p:cNvCxnSpPr>
          <p:nvPr/>
        </p:nvCxnSpPr>
        <p:spPr>
          <a:xfrm>
            <a:off x="2880144" y="3075624"/>
            <a:ext cx="2449902" cy="210076"/>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1DC32ECC-FCB8-40C7-8C25-04E5F25DEDC5}"/>
                  </a:ext>
                </a:extLst>
              </p:cNvPr>
              <p:cNvSpPr/>
              <p:nvPr/>
            </p:nvSpPr>
            <p:spPr>
              <a:xfrm>
                <a:off x="516506" y="3453459"/>
                <a:ext cx="2363637" cy="646331"/>
              </a:xfrm>
              <a:prstGeom prst="rect">
                <a:avLst/>
              </a:prstGeom>
              <a:ln w="38100">
                <a:solidFill>
                  <a:srgbClr val="7030A0"/>
                </a:solidFill>
              </a:ln>
            </p:spPr>
            <p:txBody>
              <a:bodyPr wrap="square">
                <a:spAutoFit/>
              </a:bodyPr>
              <a:lstStyle/>
              <a:p>
                <a:r>
                  <a:rPr lang="en-US" dirty="0">
                    <a:latin typeface="ElectraLTStd-Regular"/>
                  </a:rPr>
                  <a:t>then so is the sampling distribution of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𝑥</m:t>
                        </m:r>
                      </m:e>
                    </m:acc>
                  </m:oMath>
                </a14:m>
                <a:r>
                  <a:rPr lang="en-US" dirty="0">
                    <a:latin typeface="ElectraLTStd-Regular"/>
                  </a:rPr>
                  <a:t> . </a:t>
                </a:r>
                <a:endParaRPr lang="en-US" dirty="0"/>
              </a:p>
            </p:txBody>
          </p:sp>
        </mc:Choice>
        <mc:Fallback xmlns="">
          <p:sp>
            <p:nvSpPr>
              <p:cNvPr id="13" name="Rectangle 12">
                <a:extLst>
                  <a:ext uri="{FF2B5EF4-FFF2-40B4-BE49-F238E27FC236}">
                    <a16:creationId xmlns:a16="http://schemas.microsoft.com/office/drawing/2014/main" id="{1DC32ECC-FCB8-40C7-8C25-04E5F25DEDC5}"/>
                  </a:ext>
                </a:extLst>
              </p:cNvPr>
              <p:cNvSpPr>
                <a:spLocks noRot="1" noChangeAspect="1" noMove="1" noResize="1" noEditPoints="1" noAdjustHandles="1" noChangeArrowheads="1" noChangeShapeType="1" noTextEdit="1"/>
              </p:cNvSpPr>
              <p:nvPr/>
            </p:nvSpPr>
            <p:spPr>
              <a:xfrm>
                <a:off x="516506" y="3453459"/>
                <a:ext cx="2363637" cy="646331"/>
              </a:xfrm>
              <a:prstGeom prst="rect">
                <a:avLst/>
              </a:prstGeom>
              <a:blipFill>
                <a:blip r:embed="rId5"/>
                <a:stretch>
                  <a:fillRect l="-1527" t="-2679" r="-1781" b="-10714"/>
                </a:stretch>
              </a:blipFill>
              <a:ln w="38100">
                <a:solidFill>
                  <a:srgbClr val="7030A0"/>
                </a:solidFill>
              </a:ln>
            </p:spPr>
            <p:txBody>
              <a:bodyPr/>
              <a:lstStyle/>
              <a:p>
                <a:r>
                  <a:rPr lang="en-US">
                    <a:noFill/>
                  </a:rPr>
                  <a:t> </a:t>
                </a:r>
              </a:p>
            </p:txBody>
          </p:sp>
        </mc:Fallback>
      </mc:AlternateContent>
      <p:cxnSp>
        <p:nvCxnSpPr>
          <p:cNvPr id="17" name="Straight Arrow Connector 16">
            <a:extLst>
              <a:ext uri="{FF2B5EF4-FFF2-40B4-BE49-F238E27FC236}">
                <a16:creationId xmlns:a16="http://schemas.microsoft.com/office/drawing/2014/main" id="{BBC185C7-6AC1-4A9C-9A58-82F37F7A6ACD}"/>
              </a:ext>
            </a:extLst>
          </p:cNvPr>
          <p:cNvCxnSpPr>
            <a:cxnSpLocks/>
            <a:stCxn id="13" idx="3"/>
          </p:cNvCxnSpPr>
          <p:nvPr/>
        </p:nvCxnSpPr>
        <p:spPr>
          <a:xfrm>
            <a:off x="2880143" y="3776625"/>
            <a:ext cx="2651706" cy="1576503"/>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7229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dirty="0"/>
              <a:t>Sampling from a Normal Population</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6200D15D-FDCB-4060-B24D-7C93A51CEEE1}"/>
                  </a:ext>
                </a:extLst>
              </p:cNvPr>
              <p:cNvSpPr/>
              <p:nvPr/>
            </p:nvSpPr>
            <p:spPr>
              <a:xfrm>
                <a:off x="628650" y="1286420"/>
                <a:ext cx="7886700" cy="1323439"/>
              </a:xfrm>
              <a:prstGeom prst="rect">
                <a:avLst/>
              </a:prstGeom>
            </p:spPr>
            <p:txBody>
              <a:bodyPr wrap="square">
                <a:spAutoFit/>
              </a:bodyPr>
              <a:lstStyle/>
              <a:p>
                <a:r>
                  <a:rPr lang="en-US" sz="2000" dirty="0">
                    <a:latin typeface="ElectraLTStd-Regular"/>
                  </a:rPr>
                  <a:t>We have described the mean and standard deviation of the sampling distribution of a sample mean </a:t>
                </a:r>
                <a14:m>
                  <m:oMath xmlns:m="http://schemas.openxmlformats.org/officeDocument/2006/math">
                    <m:acc>
                      <m:accPr>
                        <m:chr m:val="̅"/>
                        <m:ctrlPr>
                          <a:rPr lang="en-US" sz="2000" i="1">
                            <a:latin typeface="Cambria Math" panose="02040503050406030204" pitchFamily="18" charset="0"/>
                          </a:rPr>
                        </m:ctrlPr>
                      </m:accPr>
                      <m:e>
                        <m:r>
                          <a:rPr lang="en-US" sz="2000" i="1">
                            <a:latin typeface="Cambria Math" panose="02040503050406030204" pitchFamily="18" charset="0"/>
                          </a:rPr>
                          <m:t>𝑥</m:t>
                        </m:r>
                      </m:e>
                    </m:acc>
                  </m:oMath>
                </a14:m>
                <a:r>
                  <a:rPr lang="en-US" sz="2000" dirty="0">
                    <a:latin typeface="ElectraLTStd-Regular"/>
                  </a:rPr>
                  <a:t> but not its shape. That’s because the shape of the sampling distribution of </a:t>
                </a:r>
                <a14:m>
                  <m:oMath xmlns:m="http://schemas.openxmlformats.org/officeDocument/2006/math">
                    <m:acc>
                      <m:accPr>
                        <m:chr m:val="̅"/>
                        <m:ctrlPr>
                          <a:rPr lang="en-US" sz="2000" i="1">
                            <a:latin typeface="Cambria Math" panose="02040503050406030204" pitchFamily="18" charset="0"/>
                          </a:rPr>
                        </m:ctrlPr>
                      </m:accPr>
                      <m:e>
                        <m:r>
                          <a:rPr lang="en-US" sz="2000" i="1">
                            <a:latin typeface="Cambria Math" panose="02040503050406030204" pitchFamily="18" charset="0"/>
                          </a:rPr>
                          <m:t>𝑥</m:t>
                        </m:r>
                      </m:e>
                    </m:acc>
                  </m:oMath>
                </a14:m>
                <a:r>
                  <a:rPr lang="en-US" sz="2000" dirty="0">
                    <a:latin typeface="ElectraLTStd-Regular"/>
                  </a:rPr>
                  <a:t> depends on the shape of the population distribution.</a:t>
                </a:r>
                <a:endParaRPr lang="en-US" sz="2000" dirty="0"/>
              </a:p>
            </p:txBody>
          </p:sp>
        </mc:Choice>
        <mc:Fallback xmlns="">
          <p:sp>
            <p:nvSpPr>
              <p:cNvPr id="4" name="Rectangle 3">
                <a:extLst>
                  <a:ext uri="{FF2B5EF4-FFF2-40B4-BE49-F238E27FC236}">
                    <a16:creationId xmlns:a16="http://schemas.microsoft.com/office/drawing/2014/main" id="{6200D15D-FDCB-4060-B24D-7C93A51CEEE1}"/>
                  </a:ext>
                </a:extLst>
              </p:cNvPr>
              <p:cNvSpPr>
                <a:spLocks noRot="1" noChangeAspect="1" noMove="1" noResize="1" noEditPoints="1" noAdjustHandles="1" noChangeArrowheads="1" noChangeShapeType="1" noTextEdit="1"/>
              </p:cNvSpPr>
              <p:nvPr/>
            </p:nvSpPr>
            <p:spPr>
              <a:xfrm>
                <a:off x="628650" y="1286420"/>
                <a:ext cx="7886700" cy="1323439"/>
              </a:xfrm>
              <a:prstGeom prst="rect">
                <a:avLst/>
              </a:prstGeom>
              <a:blipFill>
                <a:blip r:embed="rId2"/>
                <a:stretch>
                  <a:fillRect l="-773" t="-2304" b="-7373"/>
                </a:stretch>
              </a:blipFill>
            </p:spPr>
            <p:txBody>
              <a:bodyPr/>
              <a:lstStyle/>
              <a:p>
                <a:r>
                  <a:rPr lang="en-US">
                    <a:noFill/>
                  </a:rPr>
                  <a:t> </a:t>
                </a:r>
              </a:p>
            </p:txBody>
          </p:sp>
        </mc:Fallback>
      </mc:AlternateContent>
      <p:grpSp>
        <p:nvGrpSpPr>
          <p:cNvPr id="8" name="Group 7">
            <a:extLst>
              <a:ext uri="{FF2B5EF4-FFF2-40B4-BE49-F238E27FC236}">
                <a16:creationId xmlns:a16="http://schemas.microsoft.com/office/drawing/2014/main" id="{71A0B49B-D759-4FA1-8679-579A8F22EDD3}"/>
              </a:ext>
            </a:extLst>
          </p:cNvPr>
          <p:cNvGrpSpPr/>
          <p:nvPr/>
        </p:nvGrpSpPr>
        <p:grpSpPr>
          <a:xfrm>
            <a:off x="2932981" y="2609859"/>
            <a:ext cx="5677259" cy="3238852"/>
            <a:chOff x="2505386" y="2536342"/>
            <a:chExt cx="6009964" cy="3423600"/>
          </a:xfrm>
        </p:grpSpPr>
        <p:pic>
          <p:nvPicPr>
            <p:cNvPr id="3" name="Picture 2">
              <a:extLst>
                <a:ext uri="{FF2B5EF4-FFF2-40B4-BE49-F238E27FC236}">
                  <a16:creationId xmlns:a16="http://schemas.microsoft.com/office/drawing/2014/main" id="{B6DECD67-C450-4C5B-8600-96EE10284233}"/>
                </a:ext>
              </a:extLst>
            </p:cNvPr>
            <p:cNvPicPr>
              <a:picLocks noChangeAspect="1"/>
            </p:cNvPicPr>
            <p:nvPr/>
          </p:nvPicPr>
          <p:blipFill>
            <a:blip r:embed="rId3"/>
            <a:stretch>
              <a:fillRect/>
            </a:stretch>
          </p:blipFill>
          <p:spPr>
            <a:xfrm>
              <a:off x="2505386" y="2536342"/>
              <a:ext cx="6009964" cy="3423600"/>
            </a:xfrm>
            <a:prstGeom prst="rect">
              <a:avLst/>
            </a:prstGeom>
          </p:spPr>
        </p:pic>
        <p:pic>
          <p:nvPicPr>
            <p:cNvPr id="7" name="Picture 6">
              <a:extLst>
                <a:ext uri="{FF2B5EF4-FFF2-40B4-BE49-F238E27FC236}">
                  <a16:creationId xmlns:a16="http://schemas.microsoft.com/office/drawing/2014/main" id="{F83903EE-AE56-41A0-929E-9A04DD5920D0}"/>
                </a:ext>
              </a:extLst>
            </p:cNvPr>
            <p:cNvPicPr>
              <a:picLocks noChangeAspect="1"/>
            </p:cNvPicPr>
            <p:nvPr/>
          </p:nvPicPr>
          <p:blipFill>
            <a:blip r:embed="rId4"/>
            <a:stretch>
              <a:fillRect/>
            </a:stretch>
          </p:blipFill>
          <p:spPr>
            <a:xfrm>
              <a:off x="2514011" y="3859780"/>
              <a:ext cx="1389483" cy="177381"/>
            </a:xfrm>
            <a:prstGeom prst="rect">
              <a:avLst/>
            </a:prstGeom>
          </p:spPr>
        </p:pic>
      </p:grpSp>
      <p:sp>
        <p:nvSpPr>
          <p:cNvPr id="9" name="Rectangle 8">
            <a:extLst>
              <a:ext uri="{FF2B5EF4-FFF2-40B4-BE49-F238E27FC236}">
                <a16:creationId xmlns:a16="http://schemas.microsoft.com/office/drawing/2014/main" id="{FB6C72D5-EE0C-42B3-91C2-F8A06D9CAF1E}"/>
              </a:ext>
            </a:extLst>
          </p:cNvPr>
          <p:cNvSpPr/>
          <p:nvPr/>
        </p:nvSpPr>
        <p:spPr>
          <a:xfrm>
            <a:off x="516507" y="2752458"/>
            <a:ext cx="2363637" cy="646331"/>
          </a:xfrm>
          <a:prstGeom prst="rect">
            <a:avLst/>
          </a:prstGeom>
          <a:ln w="38100">
            <a:solidFill>
              <a:srgbClr val="00B050"/>
            </a:solidFill>
          </a:ln>
        </p:spPr>
        <p:txBody>
          <a:bodyPr wrap="square">
            <a:spAutoFit/>
          </a:bodyPr>
          <a:lstStyle/>
          <a:p>
            <a:r>
              <a:rPr lang="en-US" dirty="0">
                <a:latin typeface="ElectraLTStd-Regular"/>
              </a:rPr>
              <a:t>If the population distribution is Normal, </a:t>
            </a:r>
            <a:endParaRPr lang="en-US" dirty="0"/>
          </a:p>
        </p:txBody>
      </p:sp>
      <p:sp>
        <p:nvSpPr>
          <p:cNvPr id="10" name="Rectangle 9">
            <a:extLst>
              <a:ext uri="{FF2B5EF4-FFF2-40B4-BE49-F238E27FC236}">
                <a16:creationId xmlns:a16="http://schemas.microsoft.com/office/drawing/2014/main" id="{E71CB8FA-0D1E-47B0-82AB-9D220AA95989}"/>
              </a:ext>
            </a:extLst>
          </p:cNvPr>
          <p:cNvSpPr/>
          <p:nvPr/>
        </p:nvSpPr>
        <p:spPr>
          <a:xfrm>
            <a:off x="533760" y="4565555"/>
            <a:ext cx="2147978" cy="923330"/>
          </a:xfrm>
          <a:prstGeom prst="rect">
            <a:avLst/>
          </a:prstGeom>
        </p:spPr>
        <p:txBody>
          <a:bodyPr wrap="square">
            <a:spAutoFit/>
          </a:bodyPr>
          <a:lstStyle/>
          <a:p>
            <a:r>
              <a:rPr lang="en-US" i="1" dirty="0">
                <a:latin typeface="ElectraLTStd-Cursive"/>
              </a:rPr>
              <a:t>This is true no matter what the</a:t>
            </a:r>
          </a:p>
          <a:p>
            <a:r>
              <a:rPr lang="en-US" i="1" dirty="0">
                <a:latin typeface="ElectraLTStd-Cursive"/>
              </a:rPr>
              <a:t>sample size is.</a:t>
            </a:r>
            <a:endParaRPr lang="en-US" dirty="0"/>
          </a:p>
        </p:txBody>
      </p:sp>
      <p:cxnSp>
        <p:nvCxnSpPr>
          <p:cNvPr id="12" name="Straight Arrow Connector 11">
            <a:extLst>
              <a:ext uri="{FF2B5EF4-FFF2-40B4-BE49-F238E27FC236}">
                <a16:creationId xmlns:a16="http://schemas.microsoft.com/office/drawing/2014/main" id="{EB24209E-CDA8-45E7-87D3-C46FB18DD1EC}"/>
              </a:ext>
            </a:extLst>
          </p:cNvPr>
          <p:cNvCxnSpPr>
            <a:cxnSpLocks/>
            <a:stCxn id="9" idx="3"/>
          </p:cNvCxnSpPr>
          <p:nvPr/>
        </p:nvCxnSpPr>
        <p:spPr>
          <a:xfrm>
            <a:off x="2880144" y="3075624"/>
            <a:ext cx="2449902" cy="210076"/>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1DC32ECC-FCB8-40C7-8C25-04E5F25DEDC5}"/>
                  </a:ext>
                </a:extLst>
              </p:cNvPr>
              <p:cNvSpPr/>
              <p:nvPr/>
            </p:nvSpPr>
            <p:spPr>
              <a:xfrm>
                <a:off x="516506" y="3453459"/>
                <a:ext cx="2363637" cy="646331"/>
              </a:xfrm>
              <a:prstGeom prst="rect">
                <a:avLst/>
              </a:prstGeom>
              <a:ln w="38100">
                <a:solidFill>
                  <a:srgbClr val="7030A0"/>
                </a:solidFill>
              </a:ln>
            </p:spPr>
            <p:txBody>
              <a:bodyPr wrap="square">
                <a:spAutoFit/>
              </a:bodyPr>
              <a:lstStyle/>
              <a:p>
                <a:r>
                  <a:rPr lang="en-US" dirty="0">
                    <a:latin typeface="ElectraLTStd-Regular"/>
                  </a:rPr>
                  <a:t>then so is the sampling distribution of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𝑥</m:t>
                        </m:r>
                      </m:e>
                    </m:acc>
                  </m:oMath>
                </a14:m>
                <a:r>
                  <a:rPr lang="en-US" dirty="0">
                    <a:latin typeface="ElectraLTStd-Regular"/>
                  </a:rPr>
                  <a:t> . </a:t>
                </a:r>
                <a:endParaRPr lang="en-US" dirty="0"/>
              </a:p>
            </p:txBody>
          </p:sp>
        </mc:Choice>
        <mc:Fallback xmlns="">
          <p:sp>
            <p:nvSpPr>
              <p:cNvPr id="13" name="Rectangle 12">
                <a:extLst>
                  <a:ext uri="{FF2B5EF4-FFF2-40B4-BE49-F238E27FC236}">
                    <a16:creationId xmlns:a16="http://schemas.microsoft.com/office/drawing/2014/main" id="{1DC32ECC-FCB8-40C7-8C25-04E5F25DEDC5}"/>
                  </a:ext>
                </a:extLst>
              </p:cNvPr>
              <p:cNvSpPr>
                <a:spLocks noRot="1" noChangeAspect="1" noMove="1" noResize="1" noEditPoints="1" noAdjustHandles="1" noChangeArrowheads="1" noChangeShapeType="1" noTextEdit="1"/>
              </p:cNvSpPr>
              <p:nvPr/>
            </p:nvSpPr>
            <p:spPr>
              <a:xfrm>
                <a:off x="516506" y="3453459"/>
                <a:ext cx="2363637" cy="646331"/>
              </a:xfrm>
              <a:prstGeom prst="rect">
                <a:avLst/>
              </a:prstGeom>
              <a:blipFill>
                <a:blip r:embed="rId5"/>
                <a:stretch>
                  <a:fillRect l="-1527" t="-2679" r="-1781" b="-10714"/>
                </a:stretch>
              </a:blipFill>
              <a:ln w="38100">
                <a:solidFill>
                  <a:srgbClr val="7030A0"/>
                </a:solidFill>
              </a:ln>
            </p:spPr>
            <p:txBody>
              <a:bodyPr/>
              <a:lstStyle/>
              <a:p>
                <a:r>
                  <a:rPr lang="en-US">
                    <a:noFill/>
                  </a:rPr>
                  <a:t> </a:t>
                </a:r>
              </a:p>
            </p:txBody>
          </p:sp>
        </mc:Fallback>
      </mc:AlternateContent>
      <p:cxnSp>
        <p:nvCxnSpPr>
          <p:cNvPr id="17" name="Straight Arrow Connector 16">
            <a:extLst>
              <a:ext uri="{FF2B5EF4-FFF2-40B4-BE49-F238E27FC236}">
                <a16:creationId xmlns:a16="http://schemas.microsoft.com/office/drawing/2014/main" id="{BBC185C7-6AC1-4A9C-9A58-82F37F7A6ACD}"/>
              </a:ext>
            </a:extLst>
          </p:cNvPr>
          <p:cNvCxnSpPr>
            <a:cxnSpLocks/>
            <a:stCxn id="13" idx="3"/>
          </p:cNvCxnSpPr>
          <p:nvPr/>
        </p:nvCxnSpPr>
        <p:spPr>
          <a:xfrm>
            <a:off x="2880143" y="3776625"/>
            <a:ext cx="2651706" cy="1576503"/>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5150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dirty="0"/>
              <a:t>Sampling from a Normal Population</a:t>
            </a:r>
          </a:p>
        </p:txBody>
      </p:sp>
      <p:grpSp>
        <p:nvGrpSpPr>
          <p:cNvPr id="14" name="Group 13">
            <a:extLst>
              <a:ext uri="{FF2B5EF4-FFF2-40B4-BE49-F238E27FC236}">
                <a16:creationId xmlns:a16="http://schemas.microsoft.com/office/drawing/2014/main" id="{2FD38F3C-B3F8-4A71-B5AF-A749169D472B}"/>
              </a:ext>
            </a:extLst>
          </p:cNvPr>
          <p:cNvGrpSpPr/>
          <p:nvPr/>
        </p:nvGrpSpPr>
        <p:grpSpPr>
          <a:xfrm>
            <a:off x="628651" y="2211839"/>
            <a:ext cx="7886699" cy="2101368"/>
            <a:chOff x="843992" y="3364189"/>
            <a:chExt cx="7142671" cy="2555710"/>
          </a:xfrm>
        </p:grpSpPr>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44C6029E-DDDD-47A3-AA1E-8F32C49F5F0E}"/>
                    </a:ext>
                  </a:extLst>
                </p:cNvPr>
                <p:cNvSpPr txBox="1"/>
                <p:nvPr/>
              </p:nvSpPr>
              <p:spPr>
                <a:xfrm>
                  <a:off x="843992" y="3364189"/>
                  <a:ext cx="7142671" cy="869272"/>
                </a:xfrm>
                <a:prstGeom prst="rect">
                  <a:avLst/>
                </a:pr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wrap="square" rtlCol="0" anchor="ctr" anchorCtr="0">
                  <a:noAutofit/>
                </a:bodyPr>
                <a:lstStyle/>
                <a:p>
                  <a:pPr algn="ctr"/>
                  <a:r>
                    <a:rPr lang="en-US" sz="2400" dirty="0"/>
                    <a:t>Sampling Distribution of the Sample Mean </a:t>
                  </a:r>
                  <a14:m>
                    <m:oMath xmlns:m="http://schemas.openxmlformats.org/officeDocument/2006/math">
                      <m:acc>
                        <m:accPr>
                          <m:chr m:val="̅"/>
                          <m:ctrlPr>
                            <a:rPr lang="en-US" sz="2400" i="1">
                              <a:latin typeface="Cambria Math" panose="02040503050406030204" pitchFamily="18" charset="0"/>
                            </a:rPr>
                          </m:ctrlPr>
                        </m:accPr>
                        <m:e>
                          <m:r>
                            <a:rPr lang="en-US" sz="2400" i="1">
                              <a:latin typeface="Cambria Math" panose="02040503050406030204" pitchFamily="18" charset="0"/>
                            </a:rPr>
                            <m:t>𝑥</m:t>
                          </m:r>
                        </m:e>
                      </m:acc>
                    </m:oMath>
                  </a14:m>
                  <a:r>
                    <a:rPr lang="en-US" sz="2400" dirty="0"/>
                    <a:t> </a:t>
                  </a:r>
                  <a:br>
                    <a:rPr lang="en-US" sz="2400" dirty="0"/>
                  </a:br>
                  <a:r>
                    <a:rPr lang="en-US" sz="2400" dirty="0"/>
                    <a:t>When Sampling from a Normal Population</a:t>
                  </a:r>
                </a:p>
              </p:txBody>
            </p:sp>
          </mc:Choice>
          <mc:Fallback xmlns="">
            <p:sp>
              <p:nvSpPr>
                <p:cNvPr id="15" name="TextBox 14">
                  <a:extLst>
                    <a:ext uri="{FF2B5EF4-FFF2-40B4-BE49-F238E27FC236}">
                      <a16:creationId xmlns:a16="http://schemas.microsoft.com/office/drawing/2014/main" id="{44C6029E-DDDD-47A3-AA1E-8F32C49F5F0E}"/>
                    </a:ext>
                  </a:extLst>
                </p:cNvPr>
                <p:cNvSpPr txBox="1">
                  <a:spLocks noRot="1" noChangeAspect="1" noMove="1" noResize="1" noEditPoints="1" noAdjustHandles="1" noChangeArrowheads="1" noChangeShapeType="1" noTextEdit="1"/>
                </p:cNvSpPr>
                <p:nvPr/>
              </p:nvSpPr>
              <p:spPr>
                <a:xfrm>
                  <a:off x="843992" y="3364189"/>
                  <a:ext cx="7142671" cy="869272"/>
                </a:xfrm>
                <a:prstGeom prst="rect">
                  <a:avLst/>
                </a:prstGeom>
                <a:blipFill>
                  <a:blip r:embed="rId2"/>
                  <a:stretch>
                    <a:fillRect t="-13445" b="-26050"/>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F12B2673-17E3-4EA1-AE71-D95CB0757F3B}"/>
                    </a:ext>
                  </a:extLst>
                </p:cNvPr>
                <p:cNvSpPr txBox="1"/>
                <p:nvPr/>
              </p:nvSpPr>
              <p:spPr>
                <a:xfrm>
                  <a:off x="843992" y="4233461"/>
                  <a:ext cx="7142671" cy="1686438"/>
                </a:xfrm>
                <a:prstGeom prst="rect">
                  <a:avLst/>
                </a:prstGeom>
                <a:noFill/>
                <a:ln>
                  <a:solidFill>
                    <a:schemeClr val="tx1"/>
                  </a:solidFill>
                </a:ln>
              </p:spPr>
              <p:txBody>
                <a:bodyPr wrap="square" rtlCol="0">
                  <a:noAutofit/>
                </a:bodyPr>
                <a:lstStyle/>
                <a:p>
                  <a:r>
                    <a:rPr lang="en-US" dirty="0"/>
                    <a:t>Suppose that a population is Normally distributed with mean </a:t>
                  </a:r>
                  <a:r>
                    <a:rPr lang="en-US" i="1" dirty="0"/>
                    <a:t>µ</a:t>
                  </a:r>
                  <a:r>
                    <a:rPr lang="en-US" dirty="0"/>
                    <a:t> and standard</a:t>
                  </a:r>
                </a:p>
                <a:p>
                  <a:r>
                    <a:rPr lang="en-US" dirty="0"/>
                    <a:t>deviation </a:t>
                  </a:r>
                  <a:r>
                    <a:rPr lang="el-GR" i="1" dirty="0"/>
                    <a:t>σ</a:t>
                  </a:r>
                  <a:r>
                    <a:rPr lang="en-US" dirty="0"/>
                    <a:t>. Then the sampling distribution of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𝑥</m:t>
                          </m:r>
                        </m:e>
                      </m:acc>
                    </m:oMath>
                  </a14:m>
                  <a:r>
                    <a:rPr lang="en-US" i="1" dirty="0"/>
                    <a:t> </a:t>
                  </a:r>
                  <a:r>
                    <a:rPr lang="en-US" dirty="0"/>
                    <a:t>has the Normal distribution</a:t>
                  </a:r>
                </a:p>
                <a:p>
                  <a:r>
                    <a:rPr lang="en-US" dirty="0"/>
                    <a:t>with mean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𝜇</m:t>
                          </m:r>
                        </m:e>
                        <m:sub>
                          <m:acc>
                            <m:accPr>
                              <m:chr m:val="̅"/>
                              <m:ctrlPr>
                                <a:rPr lang="en-US" i="1">
                                  <a:latin typeface="Cambria Math" panose="02040503050406030204" pitchFamily="18" charset="0"/>
                                </a:rPr>
                              </m:ctrlPr>
                            </m:accPr>
                            <m:e>
                              <m:r>
                                <a:rPr lang="en-US" i="1">
                                  <a:latin typeface="Cambria Math" panose="02040503050406030204" pitchFamily="18" charset="0"/>
                                </a:rPr>
                                <m:t>𝑥</m:t>
                              </m:r>
                            </m:e>
                          </m:acc>
                        </m:sub>
                      </m:sSub>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𝜇</m:t>
                      </m:r>
                      <m:r>
                        <a:rPr lang="en-US" i="1">
                          <a:latin typeface="Cambria Math" panose="02040503050406030204" pitchFamily="18" charset="0"/>
                          <a:ea typeface="Cambria Math" panose="02040503050406030204" pitchFamily="18" charset="0"/>
                        </a:rPr>
                        <m:t> </m:t>
                      </m:r>
                    </m:oMath>
                  </a14:m>
                  <a:r>
                    <a:rPr lang="en-US" dirty="0"/>
                    <a:t>and standard deviation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𝜎</m:t>
                          </m:r>
                        </m:e>
                        <m:sub>
                          <m:acc>
                            <m:accPr>
                              <m:chr m:val="̅"/>
                              <m:ctrlPr>
                                <a:rPr lang="en-US" i="1">
                                  <a:latin typeface="Cambria Math" panose="02040503050406030204" pitchFamily="18" charset="0"/>
                                </a:rPr>
                              </m:ctrlPr>
                            </m:accPr>
                            <m:e>
                              <m:r>
                                <a:rPr lang="en-US" i="1">
                                  <a:latin typeface="Cambria Math" panose="02040503050406030204" pitchFamily="18" charset="0"/>
                                </a:rPr>
                                <m:t>𝑥</m:t>
                              </m:r>
                            </m:e>
                          </m:acc>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𝜎</m:t>
                          </m:r>
                        </m:num>
                        <m:den>
                          <m:rad>
                            <m:radPr>
                              <m:degHide m:val="on"/>
                              <m:ctrlPr>
                                <a:rPr lang="en-US" i="1">
                                  <a:latin typeface="Cambria Math" panose="02040503050406030204" pitchFamily="18" charset="0"/>
                                </a:rPr>
                              </m:ctrlPr>
                            </m:radPr>
                            <m:deg/>
                            <m:e>
                              <m:r>
                                <a:rPr lang="en-US" i="1">
                                  <a:latin typeface="Cambria Math" panose="02040503050406030204" pitchFamily="18" charset="0"/>
                                </a:rPr>
                                <m:t>𝑛</m:t>
                              </m:r>
                            </m:e>
                          </m:rad>
                        </m:den>
                      </m:f>
                    </m:oMath>
                  </a14:m>
                  <a:r>
                    <a:rPr lang="en-US" i="1" dirty="0"/>
                    <a:t> </a:t>
                  </a:r>
                  <a:r>
                    <a:rPr lang="en-US" dirty="0"/>
                    <a:t>(provided the 10%</a:t>
                  </a:r>
                </a:p>
                <a:p>
                  <a:r>
                    <a:rPr lang="en-US" dirty="0"/>
                    <a:t>condition is met).</a:t>
                  </a:r>
                  <a:endParaRPr lang="en-US" sz="2400" dirty="0"/>
                </a:p>
              </p:txBody>
            </p:sp>
          </mc:Choice>
          <mc:Fallback xmlns="">
            <p:sp>
              <p:nvSpPr>
                <p:cNvPr id="16" name="TextBox 15">
                  <a:extLst>
                    <a:ext uri="{FF2B5EF4-FFF2-40B4-BE49-F238E27FC236}">
                      <a16:creationId xmlns:a16="http://schemas.microsoft.com/office/drawing/2014/main" id="{F12B2673-17E3-4EA1-AE71-D95CB0757F3B}"/>
                    </a:ext>
                  </a:extLst>
                </p:cNvPr>
                <p:cNvSpPr txBox="1">
                  <a:spLocks noRot="1" noChangeAspect="1" noMove="1" noResize="1" noEditPoints="1" noAdjustHandles="1" noChangeArrowheads="1" noChangeShapeType="1" noTextEdit="1"/>
                </p:cNvSpPr>
                <p:nvPr/>
              </p:nvSpPr>
              <p:spPr>
                <a:xfrm>
                  <a:off x="843992" y="4233461"/>
                  <a:ext cx="7142671" cy="1686438"/>
                </a:xfrm>
                <a:prstGeom prst="rect">
                  <a:avLst/>
                </a:prstGeom>
                <a:blipFill>
                  <a:blip r:embed="rId3"/>
                  <a:stretch>
                    <a:fillRect l="-540" t="-1739" b="-435"/>
                  </a:stretch>
                </a:blipFill>
                <a:ln>
                  <a:solidFill>
                    <a:schemeClr val="tx1"/>
                  </a:solidFill>
                </a:ln>
              </p:spPr>
              <p:txBody>
                <a:bodyPr/>
                <a:lstStyle/>
                <a:p>
                  <a:r>
                    <a:rPr lang="en-US">
                      <a:noFill/>
                    </a:rPr>
                    <a:t> </a:t>
                  </a:r>
                </a:p>
              </p:txBody>
            </p:sp>
          </mc:Fallback>
        </mc:AlternateContent>
      </p:grpSp>
    </p:spTree>
    <p:extLst>
      <p:ext uri="{BB962C8B-B14F-4D97-AF65-F5344CB8AC3E}">
        <p14:creationId xmlns:p14="http://schemas.microsoft.com/office/powerpoint/2010/main" val="2083051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dirty="0"/>
              <a:t>Sampling from a Normal Population</a:t>
            </a:r>
          </a:p>
        </p:txBody>
      </p:sp>
      <p:sp>
        <p:nvSpPr>
          <p:cNvPr id="12" name="Rectangle 11">
            <a:extLst>
              <a:ext uri="{FF2B5EF4-FFF2-40B4-BE49-F238E27FC236}">
                <a16:creationId xmlns:a16="http://schemas.microsoft.com/office/drawing/2014/main" id="{160C2FAA-3C44-4026-87BF-4DA42BE5650D}"/>
              </a:ext>
            </a:extLst>
          </p:cNvPr>
          <p:cNvSpPr/>
          <p:nvPr/>
        </p:nvSpPr>
        <p:spPr>
          <a:xfrm>
            <a:off x="628650" y="1344927"/>
            <a:ext cx="7886700" cy="2246769"/>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sz="2000" b="1" dirty="0">
                <a:solidFill>
                  <a:srgbClr val="0070C0"/>
                </a:solidFill>
              </a:rPr>
              <a:t>Problem</a:t>
            </a:r>
            <a:r>
              <a:rPr lang="en-US" altLang="en-US" sz="2000" dirty="0"/>
              <a:t>: </a:t>
            </a:r>
            <a:r>
              <a:rPr lang="en-US" sz="2000" dirty="0"/>
              <a:t>The heights of young women follow a Normal </a:t>
            </a:r>
            <a:br>
              <a:rPr lang="en-US" sz="2000" dirty="0"/>
            </a:br>
            <a:r>
              <a:rPr lang="en-US" sz="2000" dirty="0"/>
              <a:t>distribution  with mean </a:t>
            </a:r>
            <a:r>
              <a:rPr lang="en-US" sz="2000" i="1" dirty="0"/>
              <a:t>µ</a:t>
            </a:r>
            <a:r>
              <a:rPr lang="en-US" sz="2000" dirty="0"/>
              <a:t> = 64.5 inches and standard </a:t>
            </a:r>
            <a:br>
              <a:rPr lang="en-US" sz="2000" dirty="0"/>
            </a:br>
            <a:r>
              <a:rPr lang="en-US" sz="2000" dirty="0"/>
              <a:t>deviation </a:t>
            </a:r>
            <a:r>
              <a:rPr lang="el-GR" sz="2000" i="1" dirty="0"/>
              <a:t>σ</a:t>
            </a:r>
            <a:r>
              <a:rPr lang="en-US" sz="2000" dirty="0"/>
              <a:t> = 2.5 inches.</a:t>
            </a:r>
          </a:p>
          <a:p>
            <a:pPr marL="344488" indent="-344488">
              <a:tabLst>
                <a:tab pos="344488" algn="l"/>
              </a:tabLst>
            </a:pPr>
            <a:r>
              <a:rPr lang="en-US" sz="2000" dirty="0"/>
              <a:t>(a) 	Find the probability that a randomly selected young </a:t>
            </a:r>
            <a:br>
              <a:rPr lang="en-US" sz="2000" dirty="0"/>
            </a:br>
            <a:r>
              <a:rPr lang="en-US" sz="2000" dirty="0"/>
              <a:t>woman is taller than 66.5 inches.</a:t>
            </a:r>
          </a:p>
          <a:p>
            <a:pPr marL="344488" indent="-344488">
              <a:tabLst>
                <a:tab pos="344488" algn="l"/>
              </a:tabLst>
            </a:pPr>
            <a:r>
              <a:rPr lang="en-US" sz="2000" dirty="0"/>
              <a:t>(b) 	Find the probability that the mean height of an SRS </a:t>
            </a:r>
            <a:br>
              <a:rPr lang="en-US" sz="2000" dirty="0"/>
            </a:br>
            <a:r>
              <a:rPr lang="en-US" sz="2000" dirty="0"/>
              <a:t>of 10 young women exceeds 66.5 inches.</a:t>
            </a:r>
          </a:p>
        </p:txBody>
      </p:sp>
      <p:grpSp>
        <p:nvGrpSpPr>
          <p:cNvPr id="6" name="Group 5">
            <a:extLst>
              <a:ext uri="{FF2B5EF4-FFF2-40B4-BE49-F238E27FC236}">
                <a16:creationId xmlns:a16="http://schemas.microsoft.com/office/drawing/2014/main" id="{DCCA5485-8771-4AC4-AFCB-0003B678E210}"/>
              </a:ext>
            </a:extLst>
          </p:cNvPr>
          <p:cNvGrpSpPr/>
          <p:nvPr/>
        </p:nvGrpSpPr>
        <p:grpSpPr>
          <a:xfrm>
            <a:off x="6888300" y="1352597"/>
            <a:ext cx="1519112" cy="2239099"/>
            <a:chOff x="6888300" y="1352597"/>
            <a:chExt cx="1519112" cy="2239099"/>
          </a:xfrm>
        </p:grpSpPr>
        <p:pic>
          <p:nvPicPr>
            <p:cNvPr id="3" name="Picture 2">
              <a:extLst>
                <a:ext uri="{FF2B5EF4-FFF2-40B4-BE49-F238E27FC236}">
                  <a16:creationId xmlns:a16="http://schemas.microsoft.com/office/drawing/2014/main" id="{340D4DC7-3C02-463F-A9B7-3C4341EE4446}"/>
                </a:ext>
              </a:extLst>
            </p:cNvPr>
            <p:cNvPicPr>
              <a:picLocks noChangeAspect="1"/>
            </p:cNvPicPr>
            <p:nvPr/>
          </p:nvPicPr>
          <p:blipFill>
            <a:blip r:embed="rId2"/>
            <a:stretch>
              <a:fillRect/>
            </a:stretch>
          </p:blipFill>
          <p:spPr>
            <a:xfrm>
              <a:off x="6888300" y="1352597"/>
              <a:ext cx="1303667" cy="2239099"/>
            </a:xfrm>
            <a:prstGeom prst="rect">
              <a:avLst/>
            </a:prstGeom>
          </p:spPr>
        </p:pic>
        <p:sp>
          <p:nvSpPr>
            <p:cNvPr id="4" name="Rectangle 3">
              <a:extLst>
                <a:ext uri="{FF2B5EF4-FFF2-40B4-BE49-F238E27FC236}">
                  <a16:creationId xmlns:a16="http://schemas.microsoft.com/office/drawing/2014/main" id="{6C7A36AC-100C-405C-AA6E-25D506935FF3}"/>
                </a:ext>
              </a:extLst>
            </p:cNvPr>
            <p:cNvSpPr/>
            <p:nvPr/>
          </p:nvSpPr>
          <p:spPr>
            <a:xfrm rot="16200000">
              <a:off x="7881145" y="3065429"/>
              <a:ext cx="837089" cy="215444"/>
            </a:xfrm>
            <a:prstGeom prst="rect">
              <a:avLst/>
            </a:prstGeom>
          </p:spPr>
          <p:txBody>
            <a:bodyPr wrap="none">
              <a:spAutoFit/>
            </a:bodyPr>
            <a:lstStyle/>
            <a:p>
              <a:r>
                <a:rPr lang="en-US" sz="800" dirty="0" err="1">
                  <a:latin typeface="HelveticaNeueLTStd-Cn"/>
                </a:rPr>
                <a:t>Alamy</a:t>
              </a:r>
              <a:r>
                <a:rPr lang="en-US" sz="800" dirty="0">
                  <a:latin typeface="HelveticaNeueLTStd-Cn"/>
                </a:rPr>
                <a:t> Images</a:t>
              </a:r>
              <a:endParaRPr lang="en-US" dirty="0"/>
            </a:p>
          </p:txBody>
        </p:sp>
      </p:grpSp>
    </p:spTree>
    <p:extLst>
      <p:ext uri="{BB962C8B-B14F-4D97-AF65-F5344CB8AC3E}">
        <p14:creationId xmlns:p14="http://schemas.microsoft.com/office/powerpoint/2010/main" val="3197011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AC536-1A60-46BE-8E46-ABD60151719A}"/>
              </a:ext>
            </a:extLst>
          </p:cNvPr>
          <p:cNvSpPr>
            <a:spLocks noGrp="1"/>
          </p:cNvSpPr>
          <p:nvPr>
            <p:ph type="title"/>
          </p:nvPr>
        </p:nvSpPr>
        <p:spPr/>
        <p:txBody>
          <a:bodyPr>
            <a:noAutofit/>
          </a:bodyPr>
          <a:lstStyle/>
          <a:p>
            <a:r>
              <a:rPr lang="en-US" dirty="0"/>
              <a:t>Sample Means</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8F9AA134-3A60-4C43-A73E-B5EEEB5F8720}"/>
                  </a:ext>
                </a:extLst>
              </p:cNvPr>
              <p:cNvSpPr>
                <a:spLocks noGrp="1"/>
              </p:cNvSpPr>
              <p:nvPr>
                <p:ph type="body" sz="quarter" idx="10"/>
              </p:nvPr>
            </p:nvSpPr>
            <p:spPr>
              <a:xfrm>
                <a:off x="689978" y="2437944"/>
                <a:ext cx="7764044" cy="3620037"/>
              </a:xfrm>
            </p:spPr>
            <p:txBody>
              <a:bodyPr>
                <a:noAutofit/>
              </a:bodyPr>
              <a:lstStyle/>
              <a:p>
                <a:r>
                  <a:rPr lang="en-US" sz="1800" dirty="0"/>
                  <a:t>CALCULATE the mean and standard deviation of the sampling distribution of a sample mean </a:t>
                </a:r>
                <a14:m>
                  <m:oMath xmlns:m="http://schemas.openxmlformats.org/officeDocument/2006/math">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𝑥</m:t>
                        </m:r>
                      </m:e>
                    </m:acc>
                  </m:oMath>
                </a14:m>
                <a:r>
                  <a:rPr lang="en-US" sz="1800" dirty="0"/>
                  <a:t> and INTERPRET the standard deviation.</a:t>
                </a:r>
              </a:p>
              <a:p>
                <a:r>
                  <a:rPr lang="en-US" sz="1800" dirty="0"/>
                  <a:t>EXPLAIN how the shape of the sampling distribution of </a:t>
                </a:r>
                <a14:m>
                  <m:oMath xmlns:m="http://schemas.openxmlformats.org/officeDocument/2006/math">
                    <m:acc>
                      <m:accPr>
                        <m:chr m:val="̅"/>
                        <m:ctrlPr>
                          <a:rPr lang="en-US" sz="1800" i="1">
                            <a:latin typeface="Cambria Math" panose="02040503050406030204" pitchFamily="18" charset="0"/>
                          </a:rPr>
                        </m:ctrlPr>
                      </m:accPr>
                      <m:e>
                        <m:r>
                          <a:rPr lang="en-US" sz="1800" i="1">
                            <a:latin typeface="Cambria Math" panose="02040503050406030204" pitchFamily="18" charset="0"/>
                          </a:rPr>
                          <m:t>𝑥</m:t>
                        </m:r>
                      </m:e>
                    </m:acc>
                  </m:oMath>
                </a14:m>
                <a:r>
                  <a:rPr lang="en-US" sz="1800" dirty="0"/>
                  <a:t> is affected by the shape of the population distribution and the sample size.</a:t>
                </a:r>
              </a:p>
              <a:p>
                <a:r>
                  <a:rPr lang="en-US" sz="1800" dirty="0"/>
                  <a:t>CALCULATE the mean and the standard deviation of the sampling distribution of a difference in sample means</a:t>
                </a:r>
                <a14:m>
                  <m:oMath xmlns:m="http://schemas.openxmlformats.org/officeDocument/2006/math">
                    <m:r>
                      <a:rPr lang="en-US" sz="1800" b="0" i="0" smtClean="0">
                        <a:latin typeface="Cambria Math" panose="02040503050406030204" pitchFamily="18" charset="0"/>
                      </a:rPr>
                      <m:t> </m:t>
                    </m:r>
                    <m:sSub>
                      <m:sSubPr>
                        <m:ctrlPr>
                          <a:rPr lang="en-US" sz="1800" b="0" i="1" smtClean="0">
                            <a:latin typeface="Cambria Math" panose="02040503050406030204" pitchFamily="18" charset="0"/>
                          </a:rPr>
                        </m:ctrlPr>
                      </m:sSubPr>
                      <m:e>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𝑥</m:t>
                            </m:r>
                          </m:e>
                        </m:acc>
                      </m:e>
                      <m:sub>
                        <m:r>
                          <a:rPr lang="en-US" sz="1800" b="0" i="1" smtClean="0">
                            <a:latin typeface="Cambria Math" panose="02040503050406030204" pitchFamily="18" charset="0"/>
                          </a:rPr>
                          <m:t>1</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acc>
                          <m:accPr>
                            <m:chr m:val="̅"/>
                            <m:ctrlPr>
                              <a:rPr lang="en-US" sz="1800" i="1">
                                <a:latin typeface="Cambria Math" panose="02040503050406030204" pitchFamily="18" charset="0"/>
                              </a:rPr>
                            </m:ctrlPr>
                          </m:accPr>
                          <m:e>
                            <m:r>
                              <a:rPr lang="en-US" sz="1800" i="1">
                                <a:latin typeface="Cambria Math" panose="02040503050406030204" pitchFamily="18" charset="0"/>
                              </a:rPr>
                              <m:t>𝑥</m:t>
                            </m:r>
                          </m:e>
                        </m:acc>
                      </m:e>
                      <m:sub>
                        <m:r>
                          <a:rPr lang="en-US" sz="1800" b="0" i="1" smtClean="0">
                            <a:latin typeface="Cambria Math" panose="02040503050406030204" pitchFamily="18" charset="0"/>
                          </a:rPr>
                          <m:t>2</m:t>
                        </m:r>
                      </m:sub>
                    </m:sSub>
                  </m:oMath>
                </a14:m>
                <a:r>
                  <a:rPr lang="en-US" sz="1800" dirty="0"/>
                  <a:t> and INTERPRET the standard deviation.</a:t>
                </a:r>
              </a:p>
              <a:p>
                <a:r>
                  <a:rPr lang="en-US" sz="1800" dirty="0"/>
                  <a:t>DETERMINE if the sampling distribution of </a:t>
                </a:r>
                <a14:m>
                  <m:oMath xmlns:m="http://schemas.openxmlformats.org/officeDocument/2006/math">
                    <m:sSub>
                      <m:sSubPr>
                        <m:ctrlPr>
                          <a:rPr lang="en-US" sz="1800" i="1">
                            <a:latin typeface="Cambria Math" panose="02040503050406030204" pitchFamily="18" charset="0"/>
                          </a:rPr>
                        </m:ctrlPr>
                      </m:sSubPr>
                      <m:e>
                        <m:acc>
                          <m:accPr>
                            <m:chr m:val="̅"/>
                            <m:ctrlPr>
                              <a:rPr lang="en-US" sz="1800" i="1">
                                <a:latin typeface="Cambria Math" panose="02040503050406030204" pitchFamily="18" charset="0"/>
                              </a:rPr>
                            </m:ctrlPr>
                          </m:accPr>
                          <m:e>
                            <m:r>
                              <a:rPr lang="en-US" sz="1800" i="1">
                                <a:latin typeface="Cambria Math" panose="02040503050406030204" pitchFamily="18" charset="0"/>
                              </a:rPr>
                              <m:t>𝑥</m:t>
                            </m:r>
                          </m:e>
                        </m:acc>
                      </m:e>
                      <m:sub>
                        <m:r>
                          <a:rPr lang="en-US" sz="1800" i="1">
                            <a:latin typeface="Cambria Math" panose="02040503050406030204" pitchFamily="18" charset="0"/>
                          </a:rPr>
                          <m:t>1</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acc>
                          <m:accPr>
                            <m:chr m:val="̅"/>
                            <m:ctrlPr>
                              <a:rPr lang="en-US" sz="1800" i="1">
                                <a:latin typeface="Cambria Math" panose="02040503050406030204" pitchFamily="18" charset="0"/>
                              </a:rPr>
                            </m:ctrlPr>
                          </m:accPr>
                          <m:e>
                            <m:r>
                              <a:rPr lang="en-US" sz="1800" i="1">
                                <a:latin typeface="Cambria Math" panose="02040503050406030204" pitchFamily="18" charset="0"/>
                              </a:rPr>
                              <m:t>𝑥</m:t>
                            </m:r>
                          </m:e>
                        </m:acc>
                      </m:e>
                      <m:sub>
                        <m:r>
                          <a:rPr lang="en-US" sz="1800" i="1">
                            <a:latin typeface="Cambria Math" panose="02040503050406030204" pitchFamily="18" charset="0"/>
                          </a:rPr>
                          <m:t>2</m:t>
                        </m:r>
                      </m:sub>
                    </m:sSub>
                  </m:oMath>
                </a14:m>
                <a:r>
                  <a:rPr lang="en-US" sz="1800" dirty="0"/>
                  <a:t> is approximately Normal.</a:t>
                </a:r>
              </a:p>
              <a:p>
                <a:r>
                  <a:rPr lang="en-US" sz="1800" dirty="0"/>
                  <a:t>If appropriate, use a Normal distribution to CALCULATE probabilities involving </a:t>
                </a:r>
                <a14:m>
                  <m:oMath xmlns:m="http://schemas.openxmlformats.org/officeDocument/2006/math">
                    <m:acc>
                      <m:accPr>
                        <m:chr m:val="̅"/>
                        <m:ctrlPr>
                          <a:rPr lang="en-US" sz="1800" i="1">
                            <a:latin typeface="Cambria Math" panose="02040503050406030204" pitchFamily="18" charset="0"/>
                          </a:rPr>
                        </m:ctrlPr>
                      </m:accPr>
                      <m:e>
                        <m:r>
                          <a:rPr lang="en-US" sz="1800" i="1">
                            <a:latin typeface="Cambria Math" panose="02040503050406030204" pitchFamily="18" charset="0"/>
                          </a:rPr>
                          <m:t>𝑥</m:t>
                        </m:r>
                      </m:e>
                    </m:acc>
                    <m:r>
                      <a:rPr lang="en-US" sz="1800" i="1">
                        <a:latin typeface="Cambria Math" panose="02040503050406030204" pitchFamily="18" charset="0"/>
                      </a:rPr>
                      <m:t> </m:t>
                    </m:r>
                  </m:oMath>
                </a14:m>
                <a:r>
                  <a:rPr lang="en-US" sz="1800" dirty="0"/>
                  <a:t>or </a:t>
                </a:r>
                <a14:m>
                  <m:oMath xmlns:m="http://schemas.openxmlformats.org/officeDocument/2006/math">
                    <m:sSub>
                      <m:sSubPr>
                        <m:ctrlPr>
                          <a:rPr lang="en-US" sz="1800" i="1">
                            <a:latin typeface="Cambria Math" panose="02040503050406030204" pitchFamily="18" charset="0"/>
                          </a:rPr>
                        </m:ctrlPr>
                      </m:sSubPr>
                      <m:e>
                        <m:acc>
                          <m:accPr>
                            <m:chr m:val="̅"/>
                            <m:ctrlPr>
                              <a:rPr lang="en-US" sz="1800" i="1">
                                <a:latin typeface="Cambria Math" panose="02040503050406030204" pitchFamily="18" charset="0"/>
                              </a:rPr>
                            </m:ctrlPr>
                          </m:accPr>
                          <m:e>
                            <m:r>
                              <a:rPr lang="en-US" sz="1800" i="1">
                                <a:latin typeface="Cambria Math" panose="02040503050406030204" pitchFamily="18" charset="0"/>
                              </a:rPr>
                              <m:t>𝑥</m:t>
                            </m:r>
                          </m:e>
                        </m:acc>
                      </m:e>
                      <m:sub>
                        <m:r>
                          <a:rPr lang="en-US" sz="1800" i="1">
                            <a:latin typeface="Cambria Math" panose="02040503050406030204" pitchFamily="18" charset="0"/>
                          </a:rPr>
                          <m:t>1</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acc>
                          <m:accPr>
                            <m:chr m:val="̅"/>
                            <m:ctrlPr>
                              <a:rPr lang="en-US" sz="1800" i="1">
                                <a:latin typeface="Cambria Math" panose="02040503050406030204" pitchFamily="18" charset="0"/>
                              </a:rPr>
                            </m:ctrlPr>
                          </m:accPr>
                          <m:e>
                            <m:r>
                              <a:rPr lang="en-US" sz="1800" i="1">
                                <a:latin typeface="Cambria Math" panose="02040503050406030204" pitchFamily="18" charset="0"/>
                              </a:rPr>
                              <m:t>𝑥</m:t>
                            </m:r>
                          </m:e>
                        </m:acc>
                      </m:e>
                      <m:sub>
                        <m:r>
                          <a:rPr lang="en-US" sz="1800" i="1">
                            <a:latin typeface="Cambria Math" panose="02040503050406030204" pitchFamily="18" charset="0"/>
                          </a:rPr>
                          <m:t>2</m:t>
                        </m:r>
                      </m:sub>
                    </m:sSub>
                  </m:oMath>
                </a14:m>
                <a:r>
                  <a:rPr lang="en-US" sz="1800" dirty="0"/>
                  <a:t>.</a:t>
                </a:r>
              </a:p>
            </p:txBody>
          </p:sp>
        </mc:Choice>
        <mc:Fallback xmlns="">
          <p:sp>
            <p:nvSpPr>
              <p:cNvPr id="3" name="Text Placeholder 2">
                <a:extLst>
                  <a:ext uri="{FF2B5EF4-FFF2-40B4-BE49-F238E27FC236}">
                    <a16:creationId xmlns:a16="http://schemas.microsoft.com/office/drawing/2014/main" id="{8F9AA134-3A60-4C43-A73E-B5EEEB5F8720}"/>
                  </a:ext>
                </a:extLst>
              </p:cNvPr>
              <p:cNvSpPr>
                <a:spLocks noGrp="1" noRot="1" noChangeAspect="1" noMove="1" noResize="1" noEditPoints="1" noAdjustHandles="1" noChangeArrowheads="1" noChangeShapeType="1" noTextEdit="1"/>
              </p:cNvSpPr>
              <p:nvPr>
                <p:ph type="body" sz="quarter" idx="10"/>
              </p:nvPr>
            </p:nvSpPr>
            <p:spPr>
              <a:xfrm>
                <a:off x="689978" y="2437944"/>
                <a:ext cx="7764044" cy="3620037"/>
              </a:xfrm>
              <a:blipFill>
                <a:blip r:embed="rId2"/>
                <a:stretch>
                  <a:fillRect l="-471" t="-1684"/>
                </a:stretch>
              </a:blipFill>
            </p:spPr>
            <p:txBody>
              <a:bodyPr/>
              <a:lstStyle/>
              <a:p>
                <a:r>
                  <a:rPr lang="en-US">
                    <a:noFill/>
                  </a:rPr>
                  <a:t> </a:t>
                </a:r>
              </a:p>
            </p:txBody>
          </p:sp>
        </mc:Fallback>
      </mc:AlternateContent>
    </p:spTree>
    <p:extLst>
      <p:ext uri="{BB962C8B-B14F-4D97-AF65-F5344CB8AC3E}">
        <p14:creationId xmlns:p14="http://schemas.microsoft.com/office/powerpoint/2010/main" val="1694738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dirty="0"/>
              <a:t>Sampling from a Normal Population</a:t>
            </a:r>
          </a:p>
        </p:txBody>
      </p:sp>
      <p:sp>
        <p:nvSpPr>
          <p:cNvPr id="12" name="Rectangle 11">
            <a:extLst>
              <a:ext uri="{FF2B5EF4-FFF2-40B4-BE49-F238E27FC236}">
                <a16:creationId xmlns:a16="http://schemas.microsoft.com/office/drawing/2014/main" id="{160C2FAA-3C44-4026-87BF-4DA42BE5650D}"/>
              </a:ext>
            </a:extLst>
          </p:cNvPr>
          <p:cNvSpPr/>
          <p:nvPr/>
        </p:nvSpPr>
        <p:spPr>
          <a:xfrm>
            <a:off x="628650" y="1344927"/>
            <a:ext cx="7886700" cy="2246769"/>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sz="2000" b="1" dirty="0">
                <a:solidFill>
                  <a:srgbClr val="0070C0"/>
                </a:solidFill>
              </a:rPr>
              <a:t>Problem</a:t>
            </a:r>
            <a:r>
              <a:rPr lang="en-US" altLang="en-US" sz="2000" dirty="0"/>
              <a:t>: </a:t>
            </a:r>
            <a:r>
              <a:rPr lang="en-US" sz="2000" dirty="0"/>
              <a:t>The heights of young women follow a Normal </a:t>
            </a:r>
            <a:br>
              <a:rPr lang="en-US" sz="2000" dirty="0"/>
            </a:br>
            <a:r>
              <a:rPr lang="en-US" sz="2000" dirty="0"/>
              <a:t>distribution  with mean </a:t>
            </a:r>
            <a:r>
              <a:rPr lang="en-US" sz="2000" i="1" dirty="0"/>
              <a:t>µ</a:t>
            </a:r>
            <a:r>
              <a:rPr lang="en-US" sz="2000" dirty="0"/>
              <a:t> = 64.5 inches and standard </a:t>
            </a:r>
            <a:br>
              <a:rPr lang="en-US" sz="2000" dirty="0"/>
            </a:br>
            <a:r>
              <a:rPr lang="en-US" sz="2000" dirty="0"/>
              <a:t>deviation </a:t>
            </a:r>
            <a:r>
              <a:rPr lang="el-GR" sz="2000" i="1" dirty="0"/>
              <a:t>σ</a:t>
            </a:r>
            <a:r>
              <a:rPr lang="en-US" sz="2000" dirty="0"/>
              <a:t> = 2.5 inches.</a:t>
            </a:r>
          </a:p>
          <a:p>
            <a:pPr marL="344488" indent="-344488">
              <a:tabLst>
                <a:tab pos="344488" algn="l"/>
              </a:tabLst>
            </a:pPr>
            <a:r>
              <a:rPr lang="en-US" sz="2000" dirty="0"/>
              <a:t>(a) 	Find the probability that a randomly selected young </a:t>
            </a:r>
            <a:br>
              <a:rPr lang="en-US" sz="2000" dirty="0"/>
            </a:br>
            <a:r>
              <a:rPr lang="en-US" sz="2000" dirty="0"/>
              <a:t>woman is taller than 66.5 inches.</a:t>
            </a:r>
          </a:p>
          <a:p>
            <a:pPr marL="344488" indent="-344488">
              <a:tabLst>
                <a:tab pos="344488" algn="l"/>
              </a:tabLst>
            </a:pPr>
            <a:r>
              <a:rPr lang="en-US" sz="2000" dirty="0"/>
              <a:t>(b) 	Find the probability that the mean height of an SRS </a:t>
            </a:r>
            <a:br>
              <a:rPr lang="en-US" sz="2000" dirty="0"/>
            </a:br>
            <a:r>
              <a:rPr lang="en-US" sz="2000" dirty="0"/>
              <a:t>of 10 young women exceeds 66.5 inches.</a:t>
            </a:r>
          </a:p>
        </p:txBody>
      </p:sp>
      <p:grpSp>
        <p:nvGrpSpPr>
          <p:cNvPr id="6" name="Group 5">
            <a:extLst>
              <a:ext uri="{FF2B5EF4-FFF2-40B4-BE49-F238E27FC236}">
                <a16:creationId xmlns:a16="http://schemas.microsoft.com/office/drawing/2014/main" id="{DCCA5485-8771-4AC4-AFCB-0003B678E210}"/>
              </a:ext>
            </a:extLst>
          </p:cNvPr>
          <p:cNvGrpSpPr/>
          <p:nvPr/>
        </p:nvGrpSpPr>
        <p:grpSpPr>
          <a:xfrm>
            <a:off x="6888300" y="1352597"/>
            <a:ext cx="1519112" cy="2239099"/>
            <a:chOff x="6888300" y="1352597"/>
            <a:chExt cx="1519112" cy="2239099"/>
          </a:xfrm>
        </p:grpSpPr>
        <p:pic>
          <p:nvPicPr>
            <p:cNvPr id="3" name="Picture 2">
              <a:extLst>
                <a:ext uri="{FF2B5EF4-FFF2-40B4-BE49-F238E27FC236}">
                  <a16:creationId xmlns:a16="http://schemas.microsoft.com/office/drawing/2014/main" id="{340D4DC7-3C02-463F-A9B7-3C4341EE4446}"/>
                </a:ext>
              </a:extLst>
            </p:cNvPr>
            <p:cNvPicPr>
              <a:picLocks noChangeAspect="1"/>
            </p:cNvPicPr>
            <p:nvPr/>
          </p:nvPicPr>
          <p:blipFill>
            <a:blip r:embed="rId2"/>
            <a:stretch>
              <a:fillRect/>
            </a:stretch>
          </p:blipFill>
          <p:spPr>
            <a:xfrm>
              <a:off x="6888300" y="1352597"/>
              <a:ext cx="1303667" cy="2239099"/>
            </a:xfrm>
            <a:prstGeom prst="rect">
              <a:avLst/>
            </a:prstGeom>
          </p:spPr>
        </p:pic>
        <p:sp>
          <p:nvSpPr>
            <p:cNvPr id="4" name="Rectangle 3">
              <a:extLst>
                <a:ext uri="{FF2B5EF4-FFF2-40B4-BE49-F238E27FC236}">
                  <a16:creationId xmlns:a16="http://schemas.microsoft.com/office/drawing/2014/main" id="{6C7A36AC-100C-405C-AA6E-25D506935FF3}"/>
                </a:ext>
              </a:extLst>
            </p:cNvPr>
            <p:cNvSpPr/>
            <p:nvPr/>
          </p:nvSpPr>
          <p:spPr>
            <a:xfrm rot="16200000">
              <a:off x="7881145" y="3065429"/>
              <a:ext cx="837089" cy="215444"/>
            </a:xfrm>
            <a:prstGeom prst="rect">
              <a:avLst/>
            </a:prstGeom>
          </p:spPr>
          <p:txBody>
            <a:bodyPr wrap="none">
              <a:spAutoFit/>
            </a:bodyPr>
            <a:lstStyle/>
            <a:p>
              <a:r>
                <a:rPr lang="en-US" sz="800" dirty="0" err="1">
                  <a:latin typeface="HelveticaNeueLTStd-Cn"/>
                </a:rPr>
                <a:t>Alamy</a:t>
              </a:r>
              <a:r>
                <a:rPr lang="en-US" sz="800" dirty="0">
                  <a:latin typeface="HelveticaNeueLTStd-Cn"/>
                </a:rPr>
                <a:t> Images</a:t>
              </a:r>
              <a:endParaRPr lang="en-US" dirty="0"/>
            </a:p>
          </p:txBody>
        </p:sp>
      </p:grpSp>
      <mc:AlternateContent xmlns:mc="http://schemas.openxmlformats.org/markup-compatibility/2006" xmlns:a14="http://schemas.microsoft.com/office/drawing/2010/main">
        <mc:Choice Requires="a14">
          <p:sp>
            <p:nvSpPr>
              <p:cNvPr id="9" name="Rectangle: Rounded Corners 8">
                <a:extLst>
                  <a:ext uri="{FF2B5EF4-FFF2-40B4-BE49-F238E27FC236}">
                    <a16:creationId xmlns:a16="http://schemas.microsoft.com/office/drawing/2014/main" id="{E0137C43-572B-4932-A5DC-3FF14F1A8B19}"/>
                  </a:ext>
                </a:extLst>
              </p:cNvPr>
              <p:cNvSpPr/>
              <p:nvPr/>
            </p:nvSpPr>
            <p:spPr>
              <a:xfrm>
                <a:off x="628650" y="3736159"/>
                <a:ext cx="7886700" cy="2540909"/>
              </a:xfrm>
              <a:prstGeom prst="roundRect">
                <a:avLst/>
              </a:prstGeom>
              <a:solidFill>
                <a:srgbClr val="CCCCFF"/>
              </a:solidFill>
              <a:ln>
                <a:solidFill>
                  <a:srgbClr val="CCCCFF"/>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a:lnSpc>
                    <a:spcPct val="114000"/>
                  </a:lnSpc>
                </a:pPr>
                <a:r>
                  <a:rPr lang="en-US" sz="1400" dirty="0">
                    <a:latin typeface="Segoe Print" panose="02000600000000000000" pitchFamily="2" charset="0"/>
                  </a:rPr>
                  <a:t>(a) (i) </a:t>
                </a:r>
                <a14:m>
                  <m:oMath xmlns:m="http://schemas.openxmlformats.org/officeDocument/2006/math">
                    <m:r>
                      <a:rPr lang="en-US" sz="1400" b="0" i="0" smtClean="0">
                        <a:latin typeface="Cambria Math" panose="02040503050406030204" pitchFamily="18" charset="0"/>
                      </a:rPr>
                      <m:t>   </m:t>
                    </m:r>
                    <m:r>
                      <m:rPr>
                        <m:sty m:val="p"/>
                      </m:rPr>
                      <a:rPr lang="en-US" sz="1400">
                        <a:latin typeface="Cambria Math" panose="02040503050406030204" pitchFamily="18" charset="0"/>
                      </a:rPr>
                      <m:t>z</m:t>
                    </m:r>
                    <m:r>
                      <a:rPr lang="en-US" sz="1400" i="1">
                        <a:latin typeface="Cambria Math" panose="02040503050406030204" pitchFamily="18" charset="0"/>
                      </a:rPr>
                      <m:t>=</m:t>
                    </m:r>
                    <m:f>
                      <m:fPr>
                        <m:ctrlPr>
                          <a:rPr lang="en-US" sz="1400" i="1">
                            <a:latin typeface="Cambria Math" panose="02040503050406030204" pitchFamily="18" charset="0"/>
                          </a:rPr>
                        </m:ctrlPr>
                      </m:fPr>
                      <m:num>
                        <m:r>
                          <a:rPr lang="en-US" sz="1400" i="1">
                            <a:latin typeface="Cambria Math" panose="02040503050406030204" pitchFamily="18" charset="0"/>
                          </a:rPr>
                          <m:t>66.5−64.5</m:t>
                        </m:r>
                      </m:num>
                      <m:den>
                        <m:r>
                          <a:rPr lang="en-US" sz="1400" b="0" i="1" smtClean="0">
                            <a:latin typeface="Cambria Math" panose="02040503050406030204" pitchFamily="18" charset="0"/>
                          </a:rPr>
                          <m:t>2.15</m:t>
                        </m:r>
                      </m:den>
                    </m:f>
                    <m:r>
                      <a:rPr lang="en-US" sz="1400" i="1">
                        <a:latin typeface="Cambria Math" panose="02040503050406030204" pitchFamily="18" charset="0"/>
                      </a:rPr>
                      <m:t>=</m:t>
                    </m:r>
                    <m:r>
                      <a:rPr lang="en-US" sz="1400" b="0" i="1" smtClean="0">
                        <a:latin typeface="Cambria Math" panose="02040503050406030204" pitchFamily="18" charset="0"/>
                      </a:rPr>
                      <m:t>0.80</m:t>
                    </m:r>
                  </m:oMath>
                </a14:m>
                <a:endParaRPr lang="en-US" sz="1400" dirty="0">
                  <a:latin typeface="Segoe Print" panose="02000600000000000000" pitchFamily="2" charset="0"/>
                </a:endParaRPr>
              </a:p>
              <a:p>
                <a:pPr>
                  <a:lnSpc>
                    <a:spcPct val="114000"/>
                  </a:lnSpc>
                </a:pPr>
                <a:endParaRPr lang="en-US" sz="800" dirty="0">
                  <a:latin typeface="Segoe Print" panose="02000600000000000000" pitchFamily="2" charset="0"/>
                </a:endParaRPr>
              </a:p>
              <a:p>
                <a:pPr>
                  <a:lnSpc>
                    <a:spcPct val="114000"/>
                  </a:lnSpc>
                </a:pPr>
                <a:r>
                  <a:rPr lang="en-US" sz="1400" dirty="0">
                    <a:latin typeface="Segoe Print" panose="02000600000000000000" pitchFamily="2" charset="0"/>
                  </a:rPr>
                  <a:t>Using Table A: P(z ≥ 0.80) = 0.2119</a:t>
                </a:r>
              </a:p>
              <a:p>
                <a:pPr>
                  <a:lnSpc>
                    <a:spcPct val="114000"/>
                  </a:lnSpc>
                </a:pPr>
                <a:r>
                  <a:rPr lang="en-US" sz="1400" dirty="0">
                    <a:latin typeface="Segoe Print" panose="02000600000000000000" pitchFamily="2" charset="0"/>
                  </a:rPr>
                  <a:t>Using technology: </a:t>
                </a:r>
              </a:p>
              <a:p>
                <a:pPr>
                  <a:lnSpc>
                    <a:spcPct val="114000"/>
                  </a:lnSpc>
                </a:pPr>
                <a:r>
                  <a:rPr lang="en-US" sz="1400" dirty="0" err="1">
                    <a:latin typeface="Segoe Print" panose="02000600000000000000" pitchFamily="2" charset="0"/>
                  </a:rPr>
                  <a:t>normalcdf</a:t>
                </a:r>
                <a:r>
                  <a:rPr lang="en-US" sz="1400" dirty="0">
                    <a:latin typeface="Segoe Print" panose="02000600000000000000" pitchFamily="2" charset="0"/>
                  </a:rPr>
                  <a:t> (lower:0.80, upper:1000, mean:0, SD:1)</a:t>
                </a:r>
                <a:br>
                  <a:rPr lang="en-US" sz="1400" dirty="0">
                    <a:latin typeface="Segoe Print" panose="02000600000000000000" pitchFamily="2" charset="0"/>
                  </a:rPr>
                </a:br>
                <a:r>
                  <a:rPr lang="en-US" sz="1400" dirty="0">
                    <a:latin typeface="Segoe Print" panose="02000600000000000000" pitchFamily="2" charset="0"/>
                  </a:rPr>
                  <a:t>		= 0.2119</a:t>
                </a:r>
              </a:p>
              <a:p>
                <a:pPr>
                  <a:lnSpc>
                    <a:spcPct val="114000"/>
                  </a:lnSpc>
                </a:pPr>
                <a:endParaRPr lang="en-US" sz="1400" dirty="0">
                  <a:latin typeface="Segoe Print" panose="02000600000000000000" pitchFamily="2" charset="0"/>
                </a:endParaRPr>
              </a:p>
              <a:p>
                <a:pPr>
                  <a:lnSpc>
                    <a:spcPct val="114000"/>
                  </a:lnSpc>
                </a:pPr>
                <a:endParaRPr lang="en-US" sz="1400" dirty="0">
                  <a:latin typeface="Segoe Print" panose="02000600000000000000" pitchFamily="2" charset="0"/>
                </a:endParaRPr>
              </a:p>
              <a:p>
                <a:pPr>
                  <a:lnSpc>
                    <a:spcPct val="114000"/>
                  </a:lnSpc>
                </a:pPr>
                <a:r>
                  <a:rPr lang="en-US" sz="1400" dirty="0">
                    <a:latin typeface="Segoe Print" panose="02000600000000000000" pitchFamily="2" charset="0"/>
                  </a:rPr>
                  <a:t>(ii) </a:t>
                </a:r>
                <a:r>
                  <a:rPr lang="en-US" sz="1400" dirty="0" err="1">
                    <a:latin typeface="Segoe Print" panose="02000600000000000000" pitchFamily="2" charset="0"/>
                  </a:rPr>
                  <a:t>normalcdf</a:t>
                </a:r>
                <a:r>
                  <a:rPr lang="en-US" sz="1400" dirty="0">
                    <a:latin typeface="Segoe Print" panose="02000600000000000000" pitchFamily="2" charset="0"/>
                  </a:rPr>
                  <a:t> (lower:66.5, upper:1000, mean:64.5, SD:2.5) = 0.2119</a:t>
                </a:r>
              </a:p>
            </p:txBody>
          </p:sp>
        </mc:Choice>
        <mc:Fallback xmlns="">
          <p:sp>
            <p:nvSpPr>
              <p:cNvPr id="9" name="Rectangle: Rounded Corners 8">
                <a:extLst>
                  <a:ext uri="{FF2B5EF4-FFF2-40B4-BE49-F238E27FC236}">
                    <a16:creationId xmlns:a16="http://schemas.microsoft.com/office/drawing/2014/main" id="{E0137C43-572B-4932-A5DC-3FF14F1A8B19}"/>
                  </a:ext>
                </a:extLst>
              </p:cNvPr>
              <p:cNvSpPr>
                <a:spLocks noRot="1" noChangeAspect="1" noMove="1" noResize="1" noEditPoints="1" noAdjustHandles="1" noChangeArrowheads="1" noChangeShapeType="1" noTextEdit="1"/>
              </p:cNvSpPr>
              <p:nvPr/>
            </p:nvSpPr>
            <p:spPr>
              <a:xfrm>
                <a:off x="628650" y="3736159"/>
                <a:ext cx="7886700" cy="2540909"/>
              </a:xfrm>
              <a:prstGeom prst="roundRect">
                <a:avLst/>
              </a:prstGeom>
              <a:blipFill>
                <a:blip r:embed="rId3"/>
                <a:stretch>
                  <a:fillRect/>
                </a:stretch>
              </a:blipFill>
              <a:ln>
                <a:solidFill>
                  <a:srgbClr val="CCCCFF"/>
                </a:solidFill>
              </a:ln>
              <a:effectLst>
                <a:outerShdw blurRad="50800" dist="38100" dir="2700000" algn="tl" rotWithShape="0">
                  <a:prstClr val="black">
                    <a:alpha val="40000"/>
                  </a:prstClr>
                </a:outerShdw>
              </a:effectLst>
            </p:spPr>
            <p:txBody>
              <a:bodyPr/>
              <a:lstStyle/>
              <a:p>
                <a:r>
                  <a:rPr lang="en-US">
                    <a:noFill/>
                  </a:rPr>
                  <a:t> </a:t>
                </a:r>
              </a:p>
            </p:txBody>
          </p:sp>
        </mc:Fallback>
      </mc:AlternateContent>
      <p:pic>
        <p:nvPicPr>
          <p:cNvPr id="8" name="Picture 7">
            <a:extLst>
              <a:ext uri="{FF2B5EF4-FFF2-40B4-BE49-F238E27FC236}">
                <a16:creationId xmlns:a16="http://schemas.microsoft.com/office/drawing/2014/main" id="{2ECB9A36-96F3-4A84-9E9B-9A9ADF95734D}"/>
              </a:ext>
            </a:extLst>
          </p:cNvPr>
          <p:cNvPicPr>
            <a:picLocks noChangeAspect="1"/>
          </p:cNvPicPr>
          <p:nvPr/>
        </p:nvPicPr>
        <p:blipFill>
          <a:blip r:embed="rId4"/>
          <a:stretch>
            <a:fillRect/>
          </a:stretch>
        </p:blipFill>
        <p:spPr>
          <a:xfrm>
            <a:off x="5492366" y="3921241"/>
            <a:ext cx="3022984" cy="1737687"/>
          </a:xfrm>
          <a:prstGeom prst="rect">
            <a:avLst/>
          </a:prstGeom>
        </p:spPr>
      </p:pic>
    </p:spTree>
    <p:extLst>
      <p:ext uri="{BB962C8B-B14F-4D97-AF65-F5344CB8AC3E}">
        <p14:creationId xmlns:p14="http://schemas.microsoft.com/office/powerpoint/2010/main" val="3788763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dirty="0"/>
              <a:t>Sampling from a Normal Population</a:t>
            </a:r>
          </a:p>
        </p:txBody>
      </p:sp>
      <p:sp>
        <p:nvSpPr>
          <p:cNvPr id="12" name="Rectangle 11">
            <a:extLst>
              <a:ext uri="{FF2B5EF4-FFF2-40B4-BE49-F238E27FC236}">
                <a16:creationId xmlns:a16="http://schemas.microsoft.com/office/drawing/2014/main" id="{160C2FAA-3C44-4026-87BF-4DA42BE5650D}"/>
              </a:ext>
            </a:extLst>
          </p:cNvPr>
          <p:cNvSpPr/>
          <p:nvPr/>
        </p:nvSpPr>
        <p:spPr>
          <a:xfrm>
            <a:off x="628650" y="1344927"/>
            <a:ext cx="7886700" cy="2246769"/>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sz="2000" b="1" dirty="0">
                <a:solidFill>
                  <a:srgbClr val="0070C0"/>
                </a:solidFill>
              </a:rPr>
              <a:t>Problem</a:t>
            </a:r>
            <a:r>
              <a:rPr lang="en-US" altLang="en-US" sz="2000" dirty="0"/>
              <a:t>: </a:t>
            </a:r>
            <a:r>
              <a:rPr lang="en-US" sz="2000" dirty="0"/>
              <a:t>The heights of young women follow a Normal </a:t>
            </a:r>
            <a:br>
              <a:rPr lang="en-US" sz="2000" dirty="0"/>
            </a:br>
            <a:r>
              <a:rPr lang="en-US" sz="2000" dirty="0"/>
              <a:t>distribution  with mean </a:t>
            </a:r>
            <a:r>
              <a:rPr lang="en-US" sz="2000" i="1" dirty="0"/>
              <a:t>µ</a:t>
            </a:r>
            <a:r>
              <a:rPr lang="en-US" sz="2000" dirty="0"/>
              <a:t> = 64.5 inches and standard </a:t>
            </a:r>
            <a:br>
              <a:rPr lang="en-US" sz="2000" dirty="0"/>
            </a:br>
            <a:r>
              <a:rPr lang="en-US" sz="2000" dirty="0"/>
              <a:t>deviation </a:t>
            </a:r>
            <a:r>
              <a:rPr lang="el-GR" sz="2000" i="1" dirty="0"/>
              <a:t>σ</a:t>
            </a:r>
            <a:r>
              <a:rPr lang="en-US" sz="2000" dirty="0"/>
              <a:t> = 2.5 inches.</a:t>
            </a:r>
          </a:p>
          <a:p>
            <a:pPr marL="344488" indent="-344488">
              <a:tabLst>
                <a:tab pos="344488" algn="l"/>
              </a:tabLst>
            </a:pPr>
            <a:r>
              <a:rPr lang="en-US" sz="2000" dirty="0"/>
              <a:t>(a) 	Find the probability that a randomly selected young </a:t>
            </a:r>
            <a:br>
              <a:rPr lang="en-US" sz="2000" dirty="0"/>
            </a:br>
            <a:r>
              <a:rPr lang="en-US" sz="2000" dirty="0"/>
              <a:t>woman is taller than 66.5 inches.</a:t>
            </a:r>
          </a:p>
          <a:p>
            <a:pPr marL="344488" indent="-344488">
              <a:tabLst>
                <a:tab pos="344488" algn="l"/>
              </a:tabLst>
            </a:pPr>
            <a:r>
              <a:rPr lang="en-US" sz="2000" dirty="0"/>
              <a:t>(b) 	Find the probability that the mean height of an SRS </a:t>
            </a:r>
            <a:br>
              <a:rPr lang="en-US" sz="2000" dirty="0"/>
            </a:br>
            <a:r>
              <a:rPr lang="en-US" sz="2000" dirty="0"/>
              <a:t>of 10 young women exceeds 66.5 inches.</a:t>
            </a:r>
          </a:p>
        </p:txBody>
      </p:sp>
      <p:grpSp>
        <p:nvGrpSpPr>
          <p:cNvPr id="6" name="Group 5">
            <a:extLst>
              <a:ext uri="{FF2B5EF4-FFF2-40B4-BE49-F238E27FC236}">
                <a16:creationId xmlns:a16="http://schemas.microsoft.com/office/drawing/2014/main" id="{DCCA5485-8771-4AC4-AFCB-0003B678E210}"/>
              </a:ext>
            </a:extLst>
          </p:cNvPr>
          <p:cNvGrpSpPr/>
          <p:nvPr/>
        </p:nvGrpSpPr>
        <p:grpSpPr>
          <a:xfrm>
            <a:off x="6888300" y="1352597"/>
            <a:ext cx="1519112" cy="2239099"/>
            <a:chOff x="6888300" y="1352597"/>
            <a:chExt cx="1519112" cy="2239099"/>
          </a:xfrm>
        </p:grpSpPr>
        <p:pic>
          <p:nvPicPr>
            <p:cNvPr id="3" name="Picture 2">
              <a:extLst>
                <a:ext uri="{FF2B5EF4-FFF2-40B4-BE49-F238E27FC236}">
                  <a16:creationId xmlns:a16="http://schemas.microsoft.com/office/drawing/2014/main" id="{340D4DC7-3C02-463F-A9B7-3C4341EE4446}"/>
                </a:ext>
              </a:extLst>
            </p:cNvPr>
            <p:cNvPicPr>
              <a:picLocks noChangeAspect="1"/>
            </p:cNvPicPr>
            <p:nvPr/>
          </p:nvPicPr>
          <p:blipFill>
            <a:blip r:embed="rId2"/>
            <a:stretch>
              <a:fillRect/>
            </a:stretch>
          </p:blipFill>
          <p:spPr>
            <a:xfrm>
              <a:off x="6888300" y="1352597"/>
              <a:ext cx="1303667" cy="2239099"/>
            </a:xfrm>
            <a:prstGeom prst="rect">
              <a:avLst/>
            </a:prstGeom>
          </p:spPr>
        </p:pic>
        <p:sp>
          <p:nvSpPr>
            <p:cNvPr id="4" name="Rectangle 3">
              <a:extLst>
                <a:ext uri="{FF2B5EF4-FFF2-40B4-BE49-F238E27FC236}">
                  <a16:creationId xmlns:a16="http://schemas.microsoft.com/office/drawing/2014/main" id="{6C7A36AC-100C-405C-AA6E-25D506935FF3}"/>
                </a:ext>
              </a:extLst>
            </p:cNvPr>
            <p:cNvSpPr/>
            <p:nvPr/>
          </p:nvSpPr>
          <p:spPr>
            <a:xfrm rot="16200000">
              <a:off x="7881145" y="3065429"/>
              <a:ext cx="837089" cy="215444"/>
            </a:xfrm>
            <a:prstGeom prst="rect">
              <a:avLst/>
            </a:prstGeom>
          </p:spPr>
          <p:txBody>
            <a:bodyPr wrap="none">
              <a:spAutoFit/>
            </a:bodyPr>
            <a:lstStyle/>
            <a:p>
              <a:r>
                <a:rPr lang="en-US" sz="800" dirty="0" err="1">
                  <a:latin typeface="HelveticaNeueLTStd-Cn"/>
                </a:rPr>
                <a:t>Alamy</a:t>
              </a:r>
              <a:r>
                <a:rPr lang="en-US" sz="800" dirty="0">
                  <a:latin typeface="HelveticaNeueLTStd-Cn"/>
                </a:rPr>
                <a:t> Images</a:t>
              </a:r>
              <a:endParaRPr lang="en-US" dirty="0"/>
            </a:p>
          </p:txBody>
        </p:sp>
      </p:grpSp>
      <mc:AlternateContent xmlns:mc="http://schemas.openxmlformats.org/markup-compatibility/2006" xmlns:a14="http://schemas.microsoft.com/office/drawing/2010/main">
        <mc:Choice Requires="a14">
          <p:sp>
            <p:nvSpPr>
              <p:cNvPr id="9" name="Rectangle: Rounded Corners 8">
                <a:extLst>
                  <a:ext uri="{FF2B5EF4-FFF2-40B4-BE49-F238E27FC236}">
                    <a16:creationId xmlns:a16="http://schemas.microsoft.com/office/drawing/2014/main" id="{E0137C43-572B-4932-A5DC-3FF14F1A8B19}"/>
                  </a:ext>
                </a:extLst>
              </p:cNvPr>
              <p:cNvSpPr/>
              <p:nvPr/>
            </p:nvSpPr>
            <p:spPr>
              <a:xfrm>
                <a:off x="628650" y="3736159"/>
                <a:ext cx="7886700" cy="2422791"/>
              </a:xfrm>
              <a:prstGeom prst="roundRect">
                <a:avLst/>
              </a:prstGeom>
              <a:solidFill>
                <a:srgbClr val="CCCCFF"/>
              </a:solidFill>
              <a:ln>
                <a:solidFill>
                  <a:srgbClr val="CCCCFF"/>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a:lnSpc>
                    <a:spcPct val="114000"/>
                  </a:lnSpc>
                </a:pPr>
                <a:r>
                  <a:rPr lang="en-US" sz="1400" dirty="0">
                    <a:latin typeface="Segoe Print" panose="02000600000000000000" pitchFamily="2" charset="0"/>
                  </a:rPr>
                  <a:t>(b) </a:t>
                </a:r>
                <a14:m>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𝜇</m:t>
                        </m:r>
                      </m:e>
                      <m:sub>
                        <m:acc>
                          <m:accPr>
                            <m:chr m:val="̅"/>
                            <m:ctrlPr>
                              <a:rPr lang="en-US" sz="1400" i="1" smtClean="0">
                                <a:latin typeface="Cambria Math" panose="02040503050406030204" pitchFamily="18" charset="0"/>
                                <a:ea typeface="Cambria Math" panose="02040503050406030204" pitchFamily="18" charset="0"/>
                              </a:rPr>
                            </m:ctrlPr>
                          </m:accPr>
                          <m:e>
                            <m:r>
                              <a:rPr lang="en-US" sz="1400" b="0" i="1" smtClean="0">
                                <a:latin typeface="Cambria Math" panose="02040503050406030204" pitchFamily="18" charset="0"/>
                                <a:ea typeface="Cambria Math" panose="02040503050406030204" pitchFamily="18" charset="0"/>
                              </a:rPr>
                              <m:t>𝑥</m:t>
                            </m:r>
                          </m:e>
                        </m:acc>
                      </m:sub>
                    </m:sSub>
                    <m:r>
                      <a:rPr lang="en-US" sz="1400" i="1">
                        <a:latin typeface="Cambria Math" panose="02040503050406030204" pitchFamily="18" charset="0"/>
                      </a:rPr>
                      <m:t>=</m:t>
                    </m:r>
                    <m:r>
                      <a:rPr lang="en-US" sz="1400" b="0" i="1" smtClean="0">
                        <a:latin typeface="Cambria Math" panose="02040503050406030204" pitchFamily="18" charset="0"/>
                      </a:rPr>
                      <m:t>64.5</m:t>
                    </m:r>
                  </m:oMath>
                </a14:m>
                <a:endParaRPr lang="en-US" sz="1400" dirty="0">
                  <a:latin typeface="Segoe Print" panose="02000600000000000000" pitchFamily="2" charset="0"/>
                </a:endParaRPr>
              </a:p>
              <a:p>
                <a:pPr>
                  <a:lnSpc>
                    <a:spcPct val="114000"/>
                  </a:lnSpc>
                </a:pPr>
                <a:endParaRPr lang="en-US" sz="1400" dirty="0">
                  <a:latin typeface="Segoe Print" panose="02000600000000000000" pitchFamily="2" charset="0"/>
                </a:endParaRPr>
              </a:p>
              <a:p>
                <a:pPr>
                  <a:lnSpc>
                    <a:spcPct val="114000"/>
                  </a:lnSpc>
                </a:pPr>
                <a:endParaRPr lang="en-US" sz="1400" dirty="0">
                  <a:latin typeface="Segoe Print" panose="02000600000000000000" pitchFamily="2" charset="0"/>
                </a:endParaRPr>
              </a:p>
              <a:p>
                <a:pPr>
                  <a:lnSpc>
                    <a:spcPct val="114000"/>
                  </a:lnSpc>
                </a:pPr>
                <a:endParaRPr lang="en-US" sz="2000" dirty="0">
                  <a:latin typeface="Segoe Print" panose="02000600000000000000" pitchFamily="2" charset="0"/>
                </a:endParaRPr>
              </a:p>
              <a:p>
                <a:pPr>
                  <a:lnSpc>
                    <a:spcPct val="114000"/>
                  </a:lnSpc>
                </a:pPr>
                <a:endParaRPr lang="en-US" sz="1400" dirty="0">
                  <a:latin typeface="Segoe Print" panose="02000600000000000000" pitchFamily="2" charset="0"/>
                </a:endParaRPr>
              </a:p>
              <a:p>
                <a:pPr>
                  <a:lnSpc>
                    <a:spcPct val="114000"/>
                  </a:lnSpc>
                </a:pPr>
                <a:endParaRPr lang="en-US" sz="1400" dirty="0">
                  <a:latin typeface="Segoe Print" panose="02000600000000000000" pitchFamily="2" charset="0"/>
                </a:endParaRPr>
              </a:p>
              <a:p>
                <a:pPr>
                  <a:lnSpc>
                    <a:spcPct val="114000"/>
                  </a:lnSpc>
                </a:pPr>
                <a:endParaRPr lang="en-US" sz="1400" dirty="0">
                  <a:latin typeface="Segoe Print" panose="02000600000000000000" pitchFamily="2" charset="0"/>
                </a:endParaRPr>
              </a:p>
              <a:p>
                <a:pPr>
                  <a:lnSpc>
                    <a:spcPct val="114000"/>
                  </a:lnSpc>
                </a:pPr>
                <a:endParaRPr lang="en-US" sz="1400" dirty="0">
                  <a:latin typeface="Segoe Print" panose="02000600000000000000" pitchFamily="2" charset="0"/>
                </a:endParaRPr>
              </a:p>
            </p:txBody>
          </p:sp>
        </mc:Choice>
        <mc:Fallback xmlns="">
          <p:sp>
            <p:nvSpPr>
              <p:cNvPr id="9" name="Rectangle: Rounded Corners 8">
                <a:extLst>
                  <a:ext uri="{FF2B5EF4-FFF2-40B4-BE49-F238E27FC236}">
                    <a16:creationId xmlns:a16="http://schemas.microsoft.com/office/drawing/2014/main" id="{E0137C43-572B-4932-A5DC-3FF14F1A8B19}"/>
                  </a:ext>
                </a:extLst>
              </p:cNvPr>
              <p:cNvSpPr>
                <a:spLocks noRot="1" noChangeAspect="1" noMove="1" noResize="1" noEditPoints="1" noAdjustHandles="1" noChangeArrowheads="1" noChangeShapeType="1" noTextEdit="1"/>
              </p:cNvSpPr>
              <p:nvPr/>
            </p:nvSpPr>
            <p:spPr>
              <a:xfrm>
                <a:off x="628650" y="3736159"/>
                <a:ext cx="7886700" cy="2422791"/>
              </a:xfrm>
              <a:prstGeom prst="roundRect">
                <a:avLst/>
              </a:prstGeom>
              <a:blipFill>
                <a:blip r:embed="rId3"/>
                <a:stretch>
                  <a:fillRect/>
                </a:stretch>
              </a:blipFill>
              <a:ln>
                <a:solidFill>
                  <a:srgbClr val="CCCCFF"/>
                </a:solidFill>
              </a:ln>
              <a:effectLst>
                <a:outerShdw blurRad="50800" dist="38100" dir="2700000" algn="tl" rotWithShape="0">
                  <a:prstClr val="black">
                    <a:alpha val="40000"/>
                  </a:prstClr>
                </a:outerShdw>
              </a:effectLst>
            </p:spPr>
            <p:txBody>
              <a:bodyPr/>
              <a:lstStyle/>
              <a:p>
                <a:r>
                  <a:rPr lang="en-US">
                    <a:noFill/>
                  </a:rPr>
                  <a:t> </a:t>
                </a:r>
              </a:p>
            </p:txBody>
          </p:sp>
        </mc:Fallback>
      </mc:AlternateContent>
    </p:spTree>
    <p:extLst>
      <p:ext uri="{BB962C8B-B14F-4D97-AF65-F5344CB8AC3E}">
        <p14:creationId xmlns:p14="http://schemas.microsoft.com/office/powerpoint/2010/main" val="1872276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dirty="0"/>
              <a:t>Sampling from a Normal Population</a:t>
            </a:r>
          </a:p>
        </p:txBody>
      </p:sp>
      <p:sp>
        <p:nvSpPr>
          <p:cNvPr id="12" name="Rectangle 11">
            <a:extLst>
              <a:ext uri="{FF2B5EF4-FFF2-40B4-BE49-F238E27FC236}">
                <a16:creationId xmlns:a16="http://schemas.microsoft.com/office/drawing/2014/main" id="{160C2FAA-3C44-4026-87BF-4DA42BE5650D}"/>
              </a:ext>
            </a:extLst>
          </p:cNvPr>
          <p:cNvSpPr/>
          <p:nvPr/>
        </p:nvSpPr>
        <p:spPr>
          <a:xfrm>
            <a:off x="628650" y="1344927"/>
            <a:ext cx="7886700" cy="2246769"/>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sz="2000" b="1" dirty="0">
                <a:solidFill>
                  <a:srgbClr val="0070C0"/>
                </a:solidFill>
              </a:rPr>
              <a:t>Problem</a:t>
            </a:r>
            <a:r>
              <a:rPr lang="en-US" altLang="en-US" sz="2000" dirty="0"/>
              <a:t>: </a:t>
            </a:r>
            <a:r>
              <a:rPr lang="en-US" sz="2000" dirty="0"/>
              <a:t>The heights of young women follow a Normal </a:t>
            </a:r>
            <a:br>
              <a:rPr lang="en-US" sz="2000" dirty="0"/>
            </a:br>
            <a:r>
              <a:rPr lang="en-US" sz="2000" dirty="0"/>
              <a:t>distribution  with mean </a:t>
            </a:r>
            <a:r>
              <a:rPr lang="en-US" sz="2000" i="1" dirty="0"/>
              <a:t>µ</a:t>
            </a:r>
            <a:r>
              <a:rPr lang="en-US" sz="2000" dirty="0"/>
              <a:t> = 64.5 inches and standard </a:t>
            </a:r>
            <a:br>
              <a:rPr lang="en-US" sz="2000" dirty="0"/>
            </a:br>
            <a:r>
              <a:rPr lang="en-US" sz="2000" dirty="0"/>
              <a:t>deviation </a:t>
            </a:r>
            <a:r>
              <a:rPr lang="el-GR" sz="2000" i="1" dirty="0"/>
              <a:t>σ</a:t>
            </a:r>
            <a:r>
              <a:rPr lang="en-US" sz="2000" dirty="0"/>
              <a:t> = 2.5 inches.</a:t>
            </a:r>
          </a:p>
          <a:p>
            <a:pPr marL="344488" indent="-344488">
              <a:tabLst>
                <a:tab pos="344488" algn="l"/>
              </a:tabLst>
            </a:pPr>
            <a:r>
              <a:rPr lang="en-US" sz="2000" dirty="0"/>
              <a:t>(a) 	Find the probability that a randomly selected young </a:t>
            </a:r>
            <a:br>
              <a:rPr lang="en-US" sz="2000" dirty="0"/>
            </a:br>
            <a:r>
              <a:rPr lang="en-US" sz="2000" dirty="0"/>
              <a:t>woman is taller than 66.5 inches.</a:t>
            </a:r>
          </a:p>
          <a:p>
            <a:pPr marL="344488" indent="-344488">
              <a:tabLst>
                <a:tab pos="344488" algn="l"/>
              </a:tabLst>
            </a:pPr>
            <a:r>
              <a:rPr lang="en-US" sz="2000" dirty="0"/>
              <a:t>(b) 	Find the probability that the mean height of an SRS </a:t>
            </a:r>
            <a:br>
              <a:rPr lang="en-US" sz="2000" dirty="0"/>
            </a:br>
            <a:r>
              <a:rPr lang="en-US" sz="2000" dirty="0"/>
              <a:t>of 10 young women exceeds 66.5 inches.</a:t>
            </a:r>
          </a:p>
        </p:txBody>
      </p:sp>
      <p:grpSp>
        <p:nvGrpSpPr>
          <p:cNvPr id="6" name="Group 5">
            <a:extLst>
              <a:ext uri="{FF2B5EF4-FFF2-40B4-BE49-F238E27FC236}">
                <a16:creationId xmlns:a16="http://schemas.microsoft.com/office/drawing/2014/main" id="{DCCA5485-8771-4AC4-AFCB-0003B678E210}"/>
              </a:ext>
            </a:extLst>
          </p:cNvPr>
          <p:cNvGrpSpPr/>
          <p:nvPr/>
        </p:nvGrpSpPr>
        <p:grpSpPr>
          <a:xfrm>
            <a:off x="6888300" y="1352597"/>
            <a:ext cx="1519112" cy="2239099"/>
            <a:chOff x="6888300" y="1352597"/>
            <a:chExt cx="1519112" cy="2239099"/>
          </a:xfrm>
        </p:grpSpPr>
        <p:pic>
          <p:nvPicPr>
            <p:cNvPr id="3" name="Picture 2">
              <a:extLst>
                <a:ext uri="{FF2B5EF4-FFF2-40B4-BE49-F238E27FC236}">
                  <a16:creationId xmlns:a16="http://schemas.microsoft.com/office/drawing/2014/main" id="{340D4DC7-3C02-463F-A9B7-3C4341EE4446}"/>
                </a:ext>
              </a:extLst>
            </p:cNvPr>
            <p:cNvPicPr>
              <a:picLocks noChangeAspect="1"/>
            </p:cNvPicPr>
            <p:nvPr/>
          </p:nvPicPr>
          <p:blipFill>
            <a:blip r:embed="rId2"/>
            <a:stretch>
              <a:fillRect/>
            </a:stretch>
          </p:blipFill>
          <p:spPr>
            <a:xfrm>
              <a:off x="6888300" y="1352597"/>
              <a:ext cx="1303667" cy="2239099"/>
            </a:xfrm>
            <a:prstGeom prst="rect">
              <a:avLst/>
            </a:prstGeom>
          </p:spPr>
        </p:pic>
        <p:sp>
          <p:nvSpPr>
            <p:cNvPr id="4" name="Rectangle 3">
              <a:extLst>
                <a:ext uri="{FF2B5EF4-FFF2-40B4-BE49-F238E27FC236}">
                  <a16:creationId xmlns:a16="http://schemas.microsoft.com/office/drawing/2014/main" id="{6C7A36AC-100C-405C-AA6E-25D506935FF3}"/>
                </a:ext>
              </a:extLst>
            </p:cNvPr>
            <p:cNvSpPr/>
            <p:nvPr/>
          </p:nvSpPr>
          <p:spPr>
            <a:xfrm rot="16200000">
              <a:off x="7881145" y="3065429"/>
              <a:ext cx="837089" cy="215444"/>
            </a:xfrm>
            <a:prstGeom prst="rect">
              <a:avLst/>
            </a:prstGeom>
          </p:spPr>
          <p:txBody>
            <a:bodyPr wrap="none">
              <a:spAutoFit/>
            </a:bodyPr>
            <a:lstStyle/>
            <a:p>
              <a:r>
                <a:rPr lang="en-US" sz="800" dirty="0" err="1">
                  <a:latin typeface="HelveticaNeueLTStd-Cn"/>
                </a:rPr>
                <a:t>Alamy</a:t>
              </a:r>
              <a:r>
                <a:rPr lang="en-US" sz="800" dirty="0">
                  <a:latin typeface="HelveticaNeueLTStd-Cn"/>
                </a:rPr>
                <a:t> Images</a:t>
              </a:r>
              <a:endParaRPr lang="en-US" dirty="0"/>
            </a:p>
          </p:txBody>
        </p:sp>
      </p:grpSp>
      <mc:AlternateContent xmlns:mc="http://schemas.openxmlformats.org/markup-compatibility/2006" xmlns:a14="http://schemas.microsoft.com/office/drawing/2010/main">
        <mc:Choice Requires="a14">
          <p:sp>
            <p:nvSpPr>
              <p:cNvPr id="9" name="Rectangle: Rounded Corners 8">
                <a:extLst>
                  <a:ext uri="{FF2B5EF4-FFF2-40B4-BE49-F238E27FC236}">
                    <a16:creationId xmlns:a16="http://schemas.microsoft.com/office/drawing/2014/main" id="{E0137C43-572B-4932-A5DC-3FF14F1A8B19}"/>
                  </a:ext>
                </a:extLst>
              </p:cNvPr>
              <p:cNvSpPr/>
              <p:nvPr/>
            </p:nvSpPr>
            <p:spPr>
              <a:xfrm>
                <a:off x="628650" y="3736159"/>
                <a:ext cx="7886700" cy="2401367"/>
              </a:xfrm>
              <a:prstGeom prst="roundRect">
                <a:avLst/>
              </a:prstGeom>
              <a:solidFill>
                <a:srgbClr val="CCCCFF"/>
              </a:solidFill>
              <a:ln>
                <a:solidFill>
                  <a:srgbClr val="CCCCFF"/>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a:lnSpc>
                    <a:spcPct val="114000"/>
                  </a:lnSpc>
                </a:pPr>
                <a:r>
                  <a:rPr lang="en-US" sz="1400" dirty="0">
                    <a:latin typeface="Segoe Print" panose="02000600000000000000" pitchFamily="2" charset="0"/>
                  </a:rPr>
                  <a:t>(b) </a:t>
                </a:r>
                <a14:m>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𝜇</m:t>
                        </m:r>
                      </m:e>
                      <m:sub>
                        <m:acc>
                          <m:accPr>
                            <m:chr m:val="̅"/>
                            <m:ctrlPr>
                              <a:rPr lang="en-US" sz="1400" i="1" smtClean="0">
                                <a:latin typeface="Cambria Math" panose="02040503050406030204" pitchFamily="18" charset="0"/>
                                <a:ea typeface="Cambria Math" panose="02040503050406030204" pitchFamily="18" charset="0"/>
                              </a:rPr>
                            </m:ctrlPr>
                          </m:accPr>
                          <m:e>
                            <m:r>
                              <a:rPr lang="en-US" sz="1400" b="0" i="1" smtClean="0">
                                <a:latin typeface="Cambria Math" panose="02040503050406030204" pitchFamily="18" charset="0"/>
                                <a:ea typeface="Cambria Math" panose="02040503050406030204" pitchFamily="18" charset="0"/>
                              </a:rPr>
                              <m:t>𝑥</m:t>
                            </m:r>
                          </m:e>
                        </m:acc>
                      </m:sub>
                    </m:sSub>
                    <m:r>
                      <a:rPr lang="en-US" sz="1400" i="1">
                        <a:latin typeface="Cambria Math" panose="02040503050406030204" pitchFamily="18" charset="0"/>
                      </a:rPr>
                      <m:t>=</m:t>
                    </m:r>
                    <m:r>
                      <a:rPr lang="en-US" sz="1400" b="0" i="1" smtClean="0">
                        <a:latin typeface="Cambria Math" panose="02040503050406030204" pitchFamily="18" charset="0"/>
                      </a:rPr>
                      <m:t>64.5</m:t>
                    </m:r>
                  </m:oMath>
                </a14:m>
                <a:endParaRPr lang="en-US" sz="1400" dirty="0">
                  <a:latin typeface="Segoe Print" panose="02000600000000000000" pitchFamily="2" charset="0"/>
                </a:endParaRPr>
              </a:p>
              <a:p>
                <a:pPr>
                  <a:lnSpc>
                    <a:spcPct val="114000"/>
                  </a:lnSpc>
                </a:pPr>
                <a:endParaRPr lang="en-US" sz="1400" dirty="0">
                  <a:latin typeface="Segoe Print" panose="02000600000000000000" pitchFamily="2" charset="0"/>
                </a:endParaRPr>
              </a:p>
              <a:p>
                <a:pPr>
                  <a:lnSpc>
                    <a:spcPct val="114000"/>
                  </a:lnSpc>
                </a:pPr>
                <a:endParaRPr lang="en-US" sz="1400" dirty="0">
                  <a:latin typeface="Segoe Print" panose="02000600000000000000" pitchFamily="2" charset="0"/>
                </a:endParaRPr>
              </a:p>
              <a:p>
                <a:pPr>
                  <a:lnSpc>
                    <a:spcPct val="114000"/>
                  </a:lnSpc>
                </a:pPr>
                <a:r>
                  <a:rPr lang="en-US" sz="1400" dirty="0">
                    <a:latin typeface="Segoe Print" panose="02000600000000000000" pitchFamily="2" charset="0"/>
                  </a:rPr>
                  <a:t>Because 10 &lt; 10% of all young women, </a:t>
                </a:r>
                <a14:m>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𝜎</m:t>
                        </m:r>
                      </m:e>
                      <m:sub>
                        <m:acc>
                          <m:accPr>
                            <m:chr m:val="̅"/>
                            <m:ctrlPr>
                              <a:rPr lang="en-US" sz="1400" i="1">
                                <a:latin typeface="Cambria Math" panose="02040503050406030204" pitchFamily="18" charset="0"/>
                              </a:rPr>
                            </m:ctrlPr>
                          </m:accPr>
                          <m:e>
                            <m:r>
                              <a:rPr lang="en-US" sz="1400" i="1">
                                <a:latin typeface="Cambria Math" panose="02040503050406030204" pitchFamily="18" charset="0"/>
                              </a:rPr>
                              <m:t>𝑥</m:t>
                            </m:r>
                          </m:e>
                        </m:acc>
                      </m:sub>
                    </m:sSub>
                    <m:r>
                      <a:rPr lang="en-US" sz="1400" i="1">
                        <a:latin typeface="Cambria Math" panose="02040503050406030204" pitchFamily="18" charset="0"/>
                      </a:rPr>
                      <m:t>=</m:t>
                    </m:r>
                    <m:f>
                      <m:fPr>
                        <m:ctrlPr>
                          <a:rPr lang="en-US" sz="1400" i="1">
                            <a:latin typeface="Cambria Math" panose="02040503050406030204" pitchFamily="18" charset="0"/>
                          </a:rPr>
                        </m:ctrlPr>
                      </m:fPr>
                      <m:num>
                        <m:r>
                          <a:rPr lang="en-US" sz="1400" i="1">
                            <a:latin typeface="Cambria Math" panose="02040503050406030204" pitchFamily="18" charset="0"/>
                          </a:rPr>
                          <m:t>2.5</m:t>
                        </m:r>
                      </m:num>
                      <m:den>
                        <m:rad>
                          <m:radPr>
                            <m:degHide m:val="on"/>
                            <m:ctrlPr>
                              <a:rPr lang="en-US" sz="1400" i="1">
                                <a:latin typeface="Cambria Math" panose="02040503050406030204" pitchFamily="18" charset="0"/>
                              </a:rPr>
                            </m:ctrlPr>
                          </m:radPr>
                          <m:deg/>
                          <m:e>
                            <m:r>
                              <a:rPr lang="en-US" sz="1400" i="1">
                                <a:latin typeface="Cambria Math" panose="02040503050406030204" pitchFamily="18" charset="0"/>
                              </a:rPr>
                              <m:t>10</m:t>
                            </m:r>
                          </m:e>
                        </m:rad>
                      </m:den>
                    </m:f>
                    <m:r>
                      <a:rPr lang="en-US" sz="1400" i="1">
                        <a:latin typeface="Cambria Math" panose="02040503050406030204" pitchFamily="18" charset="0"/>
                      </a:rPr>
                      <m:t>=0.79</m:t>
                    </m:r>
                  </m:oMath>
                </a14:m>
                <a:endParaRPr lang="en-US" sz="1400" dirty="0">
                  <a:latin typeface="Segoe Print" panose="02000600000000000000" pitchFamily="2" charset="0"/>
                </a:endParaRPr>
              </a:p>
              <a:p>
                <a:pPr>
                  <a:lnSpc>
                    <a:spcPct val="114000"/>
                  </a:lnSpc>
                </a:pPr>
                <a:endParaRPr lang="en-US" sz="1400" dirty="0">
                  <a:latin typeface="Segoe Print" panose="02000600000000000000" pitchFamily="2" charset="0"/>
                </a:endParaRPr>
              </a:p>
              <a:p>
                <a:pPr>
                  <a:lnSpc>
                    <a:spcPct val="114000"/>
                  </a:lnSpc>
                </a:pPr>
                <a:endParaRPr lang="en-US" sz="1400" dirty="0">
                  <a:latin typeface="Segoe Print" panose="02000600000000000000" pitchFamily="2" charset="0"/>
                </a:endParaRPr>
              </a:p>
              <a:p>
                <a:pPr>
                  <a:lnSpc>
                    <a:spcPct val="114000"/>
                  </a:lnSpc>
                </a:pPr>
                <a:endParaRPr lang="en-US" sz="1400" dirty="0">
                  <a:latin typeface="Segoe Print" panose="02000600000000000000" pitchFamily="2" charset="0"/>
                </a:endParaRPr>
              </a:p>
              <a:p>
                <a:pPr>
                  <a:lnSpc>
                    <a:spcPct val="114000"/>
                  </a:lnSpc>
                </a:pPr>
                <a:endParaRPr lang="en-US" sz="1400" dirty="0">
                  <a:latin typeface="Segoe Print" panose="02000600000000000000" pitchFamily="2" charset="0"/>
                </a:endParaRPr>
              </a:p>
            </p:txBody>
          </p:sp>
        </mc:Choice>
        <mc:Fallback xmlns="">
          <p:sp>
            <p:nvSpPr>
              <p:cNvPr id="9" name="Rectangle: Rounded Corners 8">
                <a:extLst>
                  <a:ext uri="{FF2B5EF4-FFF2-40B4-BE49-F238E27FC236}">
                    <a16:creationId xmlns:a16="http://schemas.microsoft.com/office/drawing/2014/main" id="{E0137C43-572B-4932-A5DC-3FF14F1A8B19}"/>
                  </a:ext>
                </a:extLst>
              </p:cNvPr>
              <p:cNvSpPr>
                <a:spLocks noRot="1" noChangeAspect="1" noMove="1" noResize="1" noEditPoints="1" noAdjustHandles="1" noChangeArrowheads="1" noChangeShapeType="1" noTextEdit="1"/>
              </p:cNvSpPr>
              <p:nvPr/>
            </p:nvSpPr>
            <p:spPr>
              <a:xfrm>
                <a:off x="628650" y="3736159"/>
                <a:ext cx="7886700" cy="2401367"/>
              </a:xfrm>
              <a:prstGeom prst="roundRect">
                <a:avLst/>
              </a:prstGeom>
              <a:blipFill>
                <a:blip r:embed="rId3"/>
                <a:stretch>
                  <a:fillRect/>
                </a:stretch>
              </a:blipFill>
              <a:ln>
                <a:solidFill>
                  <a:srgbClr val="CCCCFF"/>
                </a:solidFill>
              </a:ln>
              <a:effectLst>
                <a:outerShdw blurRad="50800" dist="38100" dir="2700000" algn="tl" rotWithShape="0">
                  <a:prstClr val="black">
                    <a:alpha val="40000"/>
                  </a:prstClr>
                </a:outerShdw>
              </a:effectLst>
            </p:spPr>
            <p:txBody>
              <a:bodyPr/>
              <a:lstStyle/>
              <a:p>
                <a:r>
                  <a:rPr lang="en-US">
                    <a:noFill/>
                  </a:rPr>
                  <a:t> </a:t>
                </a:r>
              </a:p>
            </p:txBody>
          </p:sp>
        </mc:Fallback>
      </mc:AlternateContent>
    </p:spTree>
    <p:extLst>
      <p:ext uri="{BB962C8B-B14F-4D97-AF65-F5344CB8AC3E}">
        <p14:creationId xmlns:p14="http://schemas.microsoft.com/office/powerpoint/2010/main" val="3516448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dirty="0"/>
              <a:t>Sampling from a Normal Population</a:t>
            </a:r>
          </a:p>
        </p:txBody>
      </p:sp>
      <p:sp>
        <p:nvSpPr>
          <p:cNvPr id="12" name="Rectangle 11">
            <a:extLst>
              <a:ext uri="{FF2B5EF4-FFF2-40B4-BE49-F238E27FC236}">
                <a16:creationId xmlns:a16="http://schemas.microsoft.com/office/drawing/2014/main" id="{160C2FAA-3C44-4026-87BF-4DA42BE5650D}"/>
              </a:ext>
            </a:extLst>
          </p:cNvPr>
          <p:cNvSpPr/>
          <p:nvPr/>
        </p:nvSpPr>
        <p:spPr>
          <a:xfrm>
            <a:off x="628650" y="1344927"/>
            <a:ext cx="7886700" cy="2246769"/>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sz="2000" b="1" dirty="0">
                <a:solidFill>
                  <a:srgbClr val="0070C0"/>
                </a:solidFill>
              </a:rPr>
              <a:t>Problem</a:t>
            </a:r>
            <a:r>
              <a:rPr lang="en-US" altLang="en-US" sz="2000" dirty="0"/>
              <a:t>: </a:t>
            </a:r>
            <a:r>
              <a:rPr lang="en-US" sz="2000" dirty="0"/>
              <a:t>The heights of young women follow a Normal </a:t>
            </a:r>
            <a:br>
              <a:rPr lang="en-US" sz="2000" dirty="0"/>
            </a:br>
            <a:r>
              <a:rPr lang="en-US" sz="2000" dirty="0"/>
              <a:t>distribution  with mean </a:t>
            </a:r>
            <a:r>
              <a:rPr lang="en-US" sz="2000" i="1" dirty="0"/>
              <a:t>µ</a:t>
            </a:r>
            <a:r>
              <a:rPr lang="en-US" sz="2000" dirty="0"/>
              <a:t> = 64.5 inches and standard </a:t>
            </a:r>
            <a:br>
              <a:rPr lang="en-US" sz="2000" dirty="0"/>
            </a:br>
            <a:r>
              <a:rPr lang="en-US" sz="2000" dirty="0"/>
              <a:t>deviation </a:t>
            </a:r>
            <a:r>
              <a:rPr lang="el-GR" sz="2000" i="1" dirty="0"/>
              <a:t>σ</a:t>
            </a:r>
            <a:r>
              <a:rPr lang="en-US" sz="2000" dirty="0"/>
              <a:t> = 2.5 inches.</a:t>
            </a:r>
          </a:p>
          <a:p>
            <a:pPr marL="344488" indent="-344488">
              <a:tabLst>
                <a:tab pos="344488" algn="l"/>
              </a:tabLst>
            </a:pPr>
            <a:r>
              <a:rPr lang="en-US" sz="2000" dirty="0"/>
              <a:t>(a) 	Find the probability that a randomly selected young </a:t>
            </a:r>
            <a:br>
              <a:rPr lang="en-US" sz="2000" dirty="0"/>
            </a:br>
            <a:r>
              <a:rPr lang="en-US" sz="2000" dirty="0"/>
              <a:t>woman is taller than 66.5 inches.</a:t>
            </a:r>
          </a:p>
          <a:p>
            <a:pPr marL="344488" indent="-344488">
              <a:tabLst>
                <a:tab pos="344488" algn="l"/>
              </a:tabLst>
            </a:pPr>
            <a:r>
              <a:rPr lang="en-US" sz="2000" dirty="0"/>
              <a:t>(b) 	Find the probability that the mean height of an SRS </a:t>
            </a:r>
            <a:br>
              <a:rPr lang="en-US" sz="2000" dirty="0"/>
            </a:br>
            <a:r>
              <a:rPr lang="en-US" sz="2000" dirty="0"/>
              <a:t>of 10 young women exceeds 66.5 inches.</a:t>
            </a:r>
          </a:p>
        </p:txBody>
      </p:sp>
      <p:grpSp>
        <p:nvGrpSpPr>
          <p:cNvPr id="6" name="Group 5">
            <a:extLst>
              <a:ext uri="{FF2B5EF4-FFF2-40B4-BE49-F238E27FC236}">
                <a16:creationId xmlns:a16="http://schemas.microsoft.com/office/drawing/2014/main" id="{DCCA5485-8771-4AC4-AFCB-0003B678E210}"/>
              </a:ext>
            </a:extLst>
          </p:cNvPr>
          <p:cNvGrpSpPr/>
          <p:nvPr/>
        </p:nvGrpSpPr>
        <p:grpSpPr>
          <a:xfrm>
            <a:off x="6888300" y="1352597"/>
            <a:ext cx="1519112" cy="2239099"/>
            <a:chOff x="6888300" y="1352597"/>
            <a:chExt cx="1519112" cy="2239099"/>
          </a:xfrm>
        </p:grpSpPr>
        <p:pic>
          <p:nvPicPr>
            <p:cNvPr id="3" name="Picture 2">
              <a:extLst>
                <a:ext uri="{FF2B5EF4-FFF2-40B4-BE49-F238E27FC236}">
                  <a16:creationId xmlns:a16="http://schemas.microsoft.com/office/drawing/2014/main" id="{340D4DC7-3C02-463F-A9B7-3C4341EE4446}"/>
                </a:ext>
              </a:extLst>
            </p:cNvPr>
            <p:cNvPicPr>
              <a:picLocks noChangeAspect="1"/>
            </p:cNvPicPr>
            <p:nvPr/>
          </p:nvPicPr>
          <p:blipFill>
            <a:blip r:embed="rId2"/>
            <a:stretch>
              <a:fillRect/>
            </a:stretch>
          </p:blipFill>
          <p:spPr>
            <a:xfrm>
              <a:off x="6888300" y="1352597"/>
              <a:ext cx="1303667" cy="2239099"/>
            </a:xfrm>
            <a:prstGeom prst="rect">
              <a:avLst/>
            </a:prstGeom>
          </p:spPr>
        </p:pic>
        <p:sp>
          <p:nvSpPr>
            <p:cNvPr id="4" name="Rectangle 3">
              <a:extLst>
                <a:ext uri="{FF2B5EF4-FFF2-40B4-BE49-F238E27FC236}">
                  <a16:creationId xmlns:a16="http://schemas.microsoft.com/office/drawing/2014/main" id="{6C7A36AC-100C-405C-AA6E-25D506935FF3}"/>
                </a:ext>
              </a:extLst>
            </p:cNvPr>
            <p:cNvSpPr/>
            <p:nvPr/>
          </p:nvSpPr>
          <p:spPr>
            <a:xfrm rot="16200000">
              <a:off x="7881145" y="3065429"/>
              <a:ext cx="837089" cy="215444"/>
            </a:xfrm>
            <a:prstGeom prst="rect">
              <a:avLst/>
            </a:prstGeom>
          </p:spPr>
          <p:txBody>
            <a:bodyPr wrap="none">
              <a:spAutoFit/>
            </a:bodyPr>
            <a:lstStyle/>
            <a:p>
              <a:r>
                <a:rPr lang="en-US" sz="800" dirty="0" err="1">
                  <a:latin typeface="HelveticaNeueLTStd-Cn"/>
                </a:rPr>
                <a:t>Alamy</a:t>
              </a:r>
              <a:r>
                <a:rPr lang="en-US" sz="800" dirty="0">
                  <a:latin typeface="HelveticaNeueLTStd-Cn"/>
                </a:rPr>
                <a:t> Images</a:t>
              </a:r>
              <a:endParaRPr lang="en-US" dirty="0"/>
            </a:p>
          </p:txBody>
        </p:sp>
      </p:grpSp>
      <mc:AlternateContent xmlns:mc="http://schemas.openxmlformats.org/markup-compatibility/2006" xmlns:a14="http://schemas.microsoft.com/office/drawing/2010/main">
        <mc:Choice Requires="a14">
          <p:sp>
            <p:nvSpPr>
              <p:cNvPr id="9" name="Rectangle: Rounded Corners 8">
                <a:extLst>
                  <a:ext uri="{FF2B5EF4-FFF2-40B4-BE49-F238E27FC236}">
                    <a16:creationId xmlns:a16="http://schemas.microsoft.com/office/drawing/2014/main" id="{E0137C43-572B-4932-A5DC-3FF14F1A8B19}"/>
                  </a:ext>
                </a:extLst>
              </p:cNvPr>
              <p:cNvSpPr/>
              <p:nvPr/>
            </p:nvSpPr>
            <p:spPr>
              <a:xfrm>
                <a:off x="628650" y="3736159"/>
                <a:ext cx="7886700" cy="2401367"/>
              </a:xfrm>
              <a:prstGeom prst="roundRect">
                <a:avLst/>
              </a:prstGeom>
              <a:solidFill>
                <a:srgbClr val="CCCCFF"/>
              </a:solidFill>
              <a:ln>
                <a:solidFill>
                  <a:srgbClr val="CCCCFF"/>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a:lnSpc>
                    <a:spcPct val="114000"/>
                  </a:lnSpc>
                </a:pPr>
                <a:r>
                  <a:rPr lang="en-US" sz="1400" dirty="0">
                    <a:latin typeface="Segoe Print" panose="02000600000000000000" pitchFamily="2" charset="0"/>
                  </a:rPr>
                  <a:t>(b) </a:t>
                </a:r>
                <a14:m>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𝜇</m:t>
                        </m:r>
                      </m:e>
                      <m:sub>
                        <m:acc>
                          <m:accPr>
                            <m:chr m:val="̅"/>
                            <m:ctrlPr>
                              <a:rPr lang="en-US" sz="1400" i="1" smtClean="0">
                                <a:latin typeface="Cambria Math" panose="02040503050406030204" pitchFamily="18" charset="0"/>
                                <a:ea typeface="Cambria Math" panose="02040503050406030204" pitchFamily="18" charset="0"/>
                              </a:rPr>
                            </m:ctrlPr>
                          </m:accPr>
                          <m:e>
                            <m:r>
                              <a:rPr lang="en-US" sz="1400" b="0" i="1" smtClean="0">
                                <a:latin typeface="Cambria Math" panose="02040503050406030204" pitchFamily="18" charset="0"/>
                                <a:ea typeface="Cambria Math" panose="02040503050406030204" pitchFamily="18" charset="0"/>
                              </a:rPr>
                              <m:t>𝑥</m:t>
                            </m:r>
                          </m:e>
                        </m:acc>
                      </m:sub>
                    </m:sSub>
                    <m:r>
                      <a:rPr lang="en-US" sz="1400" i="1">
                        <a:latin typeface="Cambria Math" panose="02040503050406030204" pitchFamily="18" charset="0"/>
                      </a:rPr>
                      <m:t>=</m:t>
                    </m:r>
                    <m:r>
                      <a:rPr lang="en-US" sz="1400" b="0" i="1" smtClean="0">
                        <a:latin typeface="Cambria Math" panose="02040503050406030204" pitchFamily="18" charset="0"/>
                      </a:rPr>
                      <m:t>64.5</m:t>
                    </m:r>
                  </m:oMath>
                </a14:m>
                <a:endParaRPr lang="en-US" sz="1400" dirty="0">
                  <a:latin typeface="Segoe Print" panose="02000600000000000000" pitchFamily="2" charset="0"/>
                </a:endParaRPr>
              </a:p>
              <a:p>
                <a:pPr>
                  <a:lnSpc>
                    <a:spcPct val="114000"/>
                  </a:lnSpc>
                </a:pPr>
                <a:endParaRPr lang="en-US" sz="1400" dirty="0">
                  <a:latin typeface="Segoe Print" panose="02000600000000000000" pitchFamily="2" charset="0"/>
                </a:endParaRPr>
              </a:p>
              <a:p>
                <a:pPr>
                  <a:lnSpc>
                    <a:spcPct val="114000"/>
                  </a:lnSpc>
                </a:pPr>
                <a:endParaRPr lang="en-US" sz="1400" dirty="0">
                  <a:latin typeface="Segoe Print" panose="02000600000000000000" pitchFamily="2" charset="0"/>
                </a:endParaRPr>
              </a:p>
              <a:p>
                <a:pPr>
                  <a:lnSpc>
                    <a:spcPct val="114000"/>
                  </a:lnSpc>
                </a:pPr>
                <a:r>
                  <a:rPr lang="en-US" sz="1400" dirty="0">
                    <a:latin typeface="Segoe Print" panose="02000600000000000000" pitchFamily="2" charset="0"/>
                  </a:rPr>
                  <a:t>Because 10 &lt; 10% of all young women, </a:t>
                </a:r>
                <a14:m>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𝜎</m:t>
                        </m:r>
                      </m:e>
                      <m:sub>
                        <m:acc>
                          <m:accPr>
                            <m:chr m:val="̅"/>
                            <m:ctrlPr>
                              <a:rPr lang="en-US" sz="1400" i="1">
                                <a:latin typeface="Cambria Math" panose="02040503050406030204" pitchFamily="18" charset="0"/>
                              </a:rPr>
                            </m:ctrlPr>
                          </m:accPr>
                          <m:e>
                            <m:r>
                              <a:rPr lang="en-US" sz="1400" i="1">
                                <a:latin typeface="Cambria Math" panose="02040503050406030204" pitchFamily="18" charset="0"/>
                              </a:rPr>
                              <m:t>𝑥</m:t>
                            </m:r>
                          </m:e>
                        </m:acc>
                      </m:sub>
                    </m:sSub>
                    <m:r>
                      <a:rPr lang="en-US" sz="1400" i="1">
                        <a:latin typeface="Cambria Math" panose="02040503050406030204" pitchFamily="18" charset="0"/>
                      </a:rPr>
                      <m:t>=</m:t>
                    </m:r>
                    <m:f>
                      <m:fPr>
                        <m:ctrlPr>
                          <a:rPr lang="en-US" sz="1400" i="1">
                            <a:latin typeface="Cambria Math" panose="02040503050406030204" pitchFamily="18" charset="0"/>
                          </a:rPr>
                        </m:ctrlPr>
                      </m:fPr>
                      <m:num>
                        <m:r>
                          <a:rPr lang="en-US" sz="1400" i="1">
                            <a:latin typeface="Cambria Math" panose="02040503050406030204" pitchFamily="18" charset="0"/>
                          </a:rPr>
                          <m:t>2.5</m:t>
                        </m:r>
                      </m:num>
                      <m:den>
                        <m:rad>
                          <m:radPr>
                            <m:degHide m:val="on"/>
                            <m:ctrlPr>
                              <a:rPr lang="en-US" sz="1400" i="1">
                                <a:latin typeface="Cambria Math" panose="02040503050406030204" pitchFamily="18" charset="0"/>
                              </a:rPr>
                            </m:ctrlPr>
                          </m:radPr>
                          <m:deg/>
                          <m:e>
                            <m:r>
                              <a:rPr lang="en-US" sz="1400" i="1">
                                <a:latin typeface="Cambria Math" panose="02040503050406030204" pitchFamily="18" charset="0"/>
                              </a:rPr>
                              <m:t>10</m:t>
                            </m:r>
                          </m:e>
                        </m:rad>
                      </m:den>
                    </m:f>
                    <m:r>
                      <a:rPr lang="en-US" sz="1400" i="1">
                        <a:latin typeface="Cambria Math" panose="02040503050406030204" pitchFamily="18" charset="0"/>
                      </a:rPr>
                      <m:t>=0.79</m:t>
                    </m:r>
                  </m:oMath>
                </a14:m>
                <a:endParaRPr lang="en-US" sz="1400" dirty="0">
                  <a:latin typeface="Segoe Print" panose="02000600000000000000" pitchFamily="2" charset="0"/>
                </a:endParaRPr>
              </a:p>
              <a:p>
                <a:pPr>
                  <a:lnSpc>
                    <a:spcPct val="114000"/>
                  </a:lnSpc>
                </a:pPr>
                <a:endParaRPr lang="en-US" sz="1400" dirty="0">
                  <a:latin typeface="Segoe Print" panose="02000600000000000000" pitchFamily="2" charset="0"/>
                </a:endParaRPr>
              </a:p>
              <a:p>
                <a:pPr>
                  <a:lnSpc>
                    <a:spcPct val="114000"/>
                  </a:lnSpc>
                </a:pPr>
                <a:endParaRPr lang="en-US" sz="1400" dirty="0">
                  <a:latin typeface="Segoe Print" panose="02000600000000000000" pitchFamily="2" charset="0"/>
                </a:endParaRPr>
              </a:p>
              <a:p>
                <a:pPr>
                  <a:lnSpc>
                    <a:spcPct val="114000"/>
                  </a:lnSpc>
                </a:pPr>
                <a:endParaRPr lang="en-US" sz="1400" dirty="0">
                  <a:latin typeface="Segoe Print" panose="02000600000000000000" pitchFamily="2" charset="0"/>
                </a:endParaRPr>
              </a:p>
              <a:p>
                <a:pPr>
                  <a:lnSpc>
                    <a:spcPct val="114000"/>
                  </a:lnSpc>
                </a:pPr>
                <a:r>
                  <a:rPr lang="en-US" sz="1400" dirty="0">
                    <a:latin typeface="Segoe Print" panose="02000600000000000000" pitchFamily="2" charset="0"/>
                  </a:rPr>
                  <a:t>Because the population of heights is Normal, the distribution of </a:t>
                </a:r>
                <a14:m>
                  <m:oMath xmlns:m="http://schemas.openxmlformats.org/officeDocument/2006/math">
                    <m:acc>
                      <m:accPr>
                        <m:chr m:val="̅"/>
                        <m:ctrlPr>
                          <a:rPr lang="en-US" sz="1400" i="1">
                            <a:latin typeface="Cambria Math" panose="02040503050406030204" pitchFamily="18" charset="0"/>
                          </a:rPr>
                        </m:ctrlPr>
                      </m:accPr>
                      <m:e>
                        <m:r>
                          <a:rPr lang="en-US" sz="1400" i="1">
                            <a:latin typeface="Cambria Math" panose="02040503050406030204" pitchFamily="18" charset="0"/>
                          </a:rPr>
                          <m:t>𝑥</m:t>
                        </m:r>
                      </m:e>
                    </m:acc>
                  </m:oMath>
                </a14:m>
                <a:r>
                  <a:rPr lang="en-US" sz="1400" dirty="0">
                    <a:latin typeface="Segoe Print" panose="02000600000000000000" pitchFamily="2" charset="0"/>
                  </a:rPr>
                  <a:t> is also Normal.</a:t>
                </a:r>
              </a:p>
            </p:txBody>
          </p:sp>
        </mc:Choice>
        <mc:Fallback xmlns="">
          <p:sp>
            <p:nvSpPr>
              <p:cNvPr id="9" name="Rectangle: Rounded Corners 8">
                <a:extLst>
                  <a:ext uri="{FF2B5EF4-FFF2-40B4-BE49-F238E27FC236}">
                    <a16:creationId xmlns:a16="http://schemas.microsoft.com/office/drawing/2014/main" id="{E0137C43-572B-4932-A5DC-3FF14F1A8B19}"/>
                  </a:ext>
                </a:extLst>
              </p:cNvPr>
              <p:cNvSpPr>
                <a:spLocks noRot="1" noChangeAspect="1" noMove="1" noResize="1" noEditPoints="1" noAdjustHandles="1" noChangeArrowheads="1" noChangeShapeType="1" noTextEdit="1"/>
              </p:cNvSpPr>
              <p:nvPr/>
            </p:nvSpPr>
            <p:spPr>
              <a:xfrm>
                <a:off x="628650" y="3736159"/>
                <a:ext cx="7886700" cy="2401367"/>
              </a:xfrm>
              <a:prstGeom prst="roundRect">
                <a:avLst/>
              </a:prstGeom>
              <a:blipFill>
                <a:blip r:embed="rId3"/>
                <a:stretch>
                  <a:fillRect/>
                </a:stretch>
              </a:blipFill>
              <a:ln>
                <a:solidFill>
                  <a:srgbClr val="CCCCFF"/>
                </a:solidFill>
              </a:ln>
              <a:effectLst>
                <a:outerShdw blurRad="50800" dist="38100" dir="2700000" algn="tl" rotWithShape="0">
                  <a:prstClr val="black">
                    <a:alpha val="40000"/>
                  </a:prstClr>
                </a:outerShdw>
              </a:effectLst>
            </p:spPr>
            <p:txBody>
              <a:bodyPr/>
              <a:lstStyle/>
              <a:p>
                <a:r>
                  <a:rPr lang="en-US">
                    <a:noFill/>
                  </a:rPr>
                  <a:t> </a:t>
                </a:r>
              </a:p>
            </p:txBody>
          </p:sp>
        </mc:Fallback>
      </mc:AlternateContent>
      <p:pic>
        <p:nvPicPr>
          <p:cNvPr id="10" name="Picture 9">
            <a:extLst>
              <a:ext uri="{FF2B5EF4-FFF2-40B4-BE49-F238E27FC236}">
                <a16:creationId xmlns:a16="http://schemas.microsoft.com/office/drawing/2014/main" id="{8722BD28-3FD6-4695-BB54-F6F1B74181AE}"/>
              </a:ext>
            </a:extLst>
          </p:cNvPr>
          <p:cNvPicPr>
            <a:picLocks noChangeAspect="1"/>
          </p:cNvPicPr>
          <p:nvPr/>
        </p:nvPicPr>
        <p:blipFill>
          <a:blip r:embed="rId4"/>
          <a:stretch>
            <a:fillRect/>
          </a:stretch>
        </p:blipFill>
        <p:spPr>
          <a:xfrm>
            <a:off x="5512268" y="3903989"/>
            <a:ext cx="3003082" cy="1754939"/>
          </a:xfrm>
          <a:prstGeom prst="rect">
            <a:avLst/>
          </a:prstGeom>
        </p:spPr>
      </p:pic>
    </p:spTree>
    <p:extLst>
      <p:ext uri="{BB962C8B-B14F-4D97-AF65-F5344CB8AC3E}">
        <p14:creationId xmlns:p14="http://schemas.microsoft.com/office/powerpoint/2010/main" val="2103502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dirty="0"/>
              <a:t>Sampling from a Normal Population</a:t>
            </a:r>
          </a:p>
        </p:txBody>
      </p:sp>
      <p:sp>
        <p:nvSpPr>
          <p:cNvPr id="12" name="Rectangle 11">
            <a:extLst>
              <a:ext uri="{FF2B5EF4-FFF2-40B4-BE49-F238E27FC236}">
                <a16:creationId xmlns:a16="http://schemas.microsoft.com/office/drawing/2014/main" id="{160C2FAA-3C44-4026-87BF-4DA42BE5650D}"/>
              </a:ext>
            </a:extLst>
          </p:cNvPr>
          <p:cNvSpPr/>
          <p:nvPr/>
        </p:nvSpPr>
        <p:spPr>
          <a:xfrm>
            <a:off x="628650" y="1344927"/>
            <a:ext cx="7886700" cy="2246769"/>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sz="2000" b="1" dirty="0">
                <a:solidFill>
                  <a:srgbClr val="0070C0"/>
                </a:solidFill>
              </a:rPr>
              <a:t>Problem</a:t>
            </a:r>
            <a:r>
              <a:rPr lang="en-US" altLang="en-US" sz="2000" dirty="0"/>
              <a:t>: </a:t>
            </a:r>
            <a:r>
              <a:rPr lang="en-US" sz="2000" dirty="0"/>
              <a:t>The heights of young women follow a Normal </a:t>
            </a:r>
            <a:br>
              <a:rPr lang="en-US" sz="2000" dirty="0"/>
            </a:br>
            <a:r>
              <a:rPr lang="en-US" sz="2000" dirty="0"/>
              <a:t>distribution  with mean </a:t>
            </a:r>
            <a:r>
              <a:rPr lang="en-US" sz="2000" i="1" dirty="0"/>
              <a:t>µ</a:t>
            </a:r>
            <a:r>
              <a:rPr lang="en-US" sz="2000" dirty="0"/>
              <a:t> = 64.5 inches and standard </a:t>
            </a:r>
            <a:br>
              <a:rPr lang="en-US" sz="2000" dirty="0"/>
            </a:br>
            <a:r>
              <a:rPr lang="en-US" sz="2000" dirty="0"/>
              <a:t>deviation </a:t>
            </a:r>
            <a:r>
              <a:rPr lang="el-GR" sz="2000" i="1" dirty="0"/>
              <a:t>σ</a:t>
            </a:r>
            <a:r>
              <a:rPr lang="en-US" sz="2000" dirty="0"/>
              <a:t> = 2.5 inches.</a:t>
            </a:r>
          </a:p>
          <a:p>
            <a:pPr marL="344488" indent="-344488">
              <a:tabLst>
                <a:tab pos="344488" algn="l"/>
              </a:tabLst>
            </a:pPr>
            <a:r>
              <a:rPr lang="en-US" sz="2000" dirty="0"/>
              <a:t>(a) 	Find the probability that a randomly selected young </a:t>
            </a:r>
            <a:br>
              <a:rPr lang="en-US" sz="2000" dirty="0"/>
            </a:br>
            <a:r>
              <a:rPr lang="en-US" sz="2000" dirty="0"/>
              <a:t>woman is taller than 66.5 inches.</a:t>
            </a:r>
          </a:p>
          <a:p>
            <a:pPr marL="344488" indent="-344488">
              <a:tabLst>
                <a:tab pos="344488" algn="l"/>
              </a:tabLst>
            </a:pPr>
            <a:r>
              <a:rPr lang="en-US" sz="2000" dirty="0"/>
              <a:t>(b) 	Find the probability that the mean height of an SRS </a:t>
            </a:r>
            <a:br>
              <a:rPr lang="en-US" sz="2000" dirty="0"/>
            </a:br>
            <a:r>
              <a:rPr lang="en-US" sz="2000" dirty="0"/>
              <a:t>of 10 young women exceeds 66.5 inches.</a:t>
            </a:r>
          </a:p>
        </p:txBody>
      </p:sp>
      <p:grpSp>
        <p:nvGrpSpPr>
          <p:cNvPr id="6" name="Group 5">
            <a:extLst>
              <a:ext uri="{FF2B5EF4-FFF2-40B4-BE49-F238E27FC236}">
                <a16:creationId xmlns:a16="http://schemas.microsoft.com/office/drawing/2014/main" id="{DCCA5485-8771-4AC4-AFCB-0003B678E210}"/>
              </a:ext>
            </a:extLst>
          </p:cNvPr>
          <p:cNvGrpSpPr/>
          <p:nvPr/>
        </p:nvGrpSpPr>
        <p:grpSpPr>
          <a:xfrm>
            <a:off x="6888300" y="1352597"/>
            <a:ext cx="1519112" cy="2239099"/>
            <a:chOff x="6888300" y="1352597"/>
            <a:chExt cx="1519112" cy="2239099"/>
          </a:xfrm>
        </p:grpSpPr>
        <p:pic>
          <p:nvPicPr>
            <p:cNvPr id="3" name="Picture 2">
              <a:extLst>
                <a:ext uri="{FF2B5EF4-FFF2-40B4-BE49-F238E27FC236}">
                  <a16:creationId xmlns:a16="http://schemas.microsoft.com/office/drawing/2014/main" id="{340D4DC7-3C02-463F-A9B7-3C4341EE4446}"/>
                </a:ext>
              </a:extLst>
            </p:cNvPr>
            <p:cNvPicPr>
              <a:picLocks noChangeAspect="1"/>
            </p:cNvPicPr>
            <p:nvPr/>
          </p:nvPicPr>
          <p:blipFill>
            <a:blip r:embed="rId2"/>
            <a:stretch>
              <a:fillRect/>
            </a:stretch>
          </p:blipFill>
          <p:spPr>
            <a:xfrm>
              <a:off x="6888300" y="1352597"/>
              <a:ext cx="1303667" cy="2239099"/>
            </a:xfrm>
            <a:prstGeom prst="rect">
              <a:avLst/>
            </a:prstGeom>
          </p:spPr>
        </p:pic>
        <p:sp>
          <p:nvSpPr>
            <p:cNvPr id="4" name="Rectangle 3">
              <a:extLst>
                <a:ext uri="{FF2B5EF4-FFF2-40B4-BE49-F238E27FC236}">
                  <a16:creationId xmlns:a16="http://schemas.microsoft.com/office/drawing/2014/main" id="{6C7A36AC-100C-405C-AA6E-25D506935FF3}"/>
                </a:ext>
              </a:extLst>
            </p:cNvPr>
            <p:cNvSpPr/>
            <p:nvPr/>
          </p:nvSpPr>
          <p:spPr>
            <a:xfrm rot="16200000">
              <a:off x="7881145" y="3065429"/>
              <a:ext cx="837089" cy="215444"/>
            </a:xfrm>
            <a:prstGeom prst="rect">
              <a:avLst/>
            </a:prstGeom>
          </p:spPr>
          <p:txBody>
            <a:bodyPr wrap="none">
              <a:spAutoFit/>
            </a:bodyPr>
            <a:lstStyle/>
            <a:p>
              <a:r>
                <a:rPr lang="en-US" sz="800" dirty="0" err="1">
                  <a:latin typeface="HelveticaNeueLTStd-Cn"/>
                </a:rPr>
                <a:t>Alamy</a:t>
              </a:r>
              <a:r>
                <a:rPr lang="en-US" sz="800" dirty="0">
                  <a:latin typeface="HelveticaNeueLTStd-Cn"/>
                </a:rPr>
                <a:t> Images</a:t>
              </a:r>
              <a:endParaRPr lang="en-US" dirty="0"/>
            </a:p>
          </p:txBody>
        </p:sp>
      </p:grpSp>
      <mc:AlternateContent xmlns:mc="http://schemas.openxmlformats.org/markup-compatibility/2006" xmlns:a14="http://schemas.microsoft.com/office/drawing/2010/main">
        <mc:Choice Requires="a14">
          <p:sp>
            <p:nvSpPr>
              <p:cNvPr id="9" name="Rectangle: Rounded Corners 8">
                <a:extLst>
                  <a:ext uri="{FF2B5EF4-FFF2-40B4-BE49-F238E27FC236}">
                    <a16:creationId xmlns:a16="http://schemas.microsoft.com/office/drawing/2014/main" id="{E0137C43-572B-4932-A5DC-3FF14F1A8B19}"/>
                  </a:ext>
                </a:extLst>
              </p:cNvPr>
              <p:cNvSpPr/>
              <p:nvPr/>
            </p:nvSpPr>
            <p:spPr>
              <a:xfrm>
                <a:off x="628650" y="3736159"/>
                <a:ext cx="7886700" cy="2540909"/>
              </a:xfrm>
              <a:prstGeom prst="roundRect">
                <a:avLst/>
              </a:prstGeom>
              <a:solidFill>
                <a:srgbClr val="CCCCFF"/>
              </a:solidFill>
              <a:ln>
                <a:solidFill>
                  <a:srgbClr val="CCCCFF"/>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a:lnSpc>
                    <a:spcPct val="114000"/>
                  </a:lnSpc>
                </a:pPr>
                <a:r>
                  <a:rPr lang="en-US" sz="1400" dirty="0">
                    <a:latin typeface="Segoe Print" panose="02000600000000000000" pitchFamily="2" charset="0"/>
                  </a:rPr>
                  <a:t>(b) (i) </a:t>
                </a:r>
                <a14:m>
                  <m:oMath xmlns:m="http://schemas.openxmlformats.org/officeDocument/2006/math">
                    <m:r>
                      <a:rPr lang="en-US" sz="1400">
                        <a:latin typeface="Cambria Math" panose="02040503050406030204" pitchFamily="18" charset="0"/>
                      </a:rPr>
                      <m:t>   </m:t>
                    </m:r>
                    <m:r>
                      <m:rPr>
                        <m:sty m:val="p"/>
                      </m:rPr>
                      <a:rPr lang="en-US" sz="1400">
                        <a:latin typeface="Cambria Math" panose="02040503050406030204" pitchFamily="18" charset="0"/>
                      </a:rPr>
                      <m:t>z</m:t>
                    </m:r>
                    <m:r>
                      <a:rPr lang="en-US" sz="1400" i="1">
                        <a:latin typeface="Cambria Math" panose="02040503050406030204" pitchFamily="18" charset="0"/>
                      </a:rPr>
                      <m:t>=</m:t>
                    </m:r>
                    <m:f>
                      <m:fPr>
                        <m:ctrlPr>
                          <a:rPr lang="en-US" sz="1400" i="1">
                            <a:latin typeface="Cambria Math" panose="02040503050406030204" pitchFamily="18" charset="0"/>
                          </a:rPr>
                        </m:ctrlPr>
                      </m:fPr>
                      <m:num>
                        <m:r>
                          <a:rPr lang="en-US" sz="1400" i="1">
                            <a:latin typeface="Cambria Math" panose="02040503050406030204" pitchFamily="18" charset="0"/>
                          </a:rPr>
                          <m:t>66.5−64.5</m:t>
                        </m:r>
                      </m:num>
                      <m:den>
                        <m:r>
                          <a:rPr lang="en-US" sz="1400" b="0" i="1" smtClean="0">
                            <a:latin typeface="Cambria Math" panose="02040503050406030204" pitchFamily="18" charset="0"/>
                          </a:rPr>
                          <m:t>0.79</m:t>
                        </m:r>
                      </m:den>
                    </m:f>
                    <m:r>
                      <a:rPr lang="en-US" sz="1400" i="1">
                        <a:latin typeface="Cambria Math" panose="02040503050406030204" pitchFamily="18" charset="0"/>
                      </a:rPr>
                      <m:t>=</m:t>
                    </m:r>
                    <m:r>
                      <a:rPr lang="en-US" sz="1400" b="0" i="1" smtClean="0">
                        <a:latin typeface="Cambria Math" panose="02040503050406030204" pitchFamily="18" charset="0"/>
                      </a:rPr>
                      <m:t>2.53</m:t>
                    </m:r>
                  </m:oMath>
                </a14:m>
                <a:endParaRPr lang="en-US" sz="1400" dirty="0">
                  <a:latin typeface="Segoe Print" panose="02000600000000000000" pitchFamily="2" charset="0"/>
                </a:endParaRPr>
              </a:p>
              <a:p>
                <a:pPr>
                  <a:lnSpc>
                    <a:spcPct val="114000"/>
                  </a:lnSpc>
                </a:pPr>
                <a:endParaRPr lang="en-US" sz="800" dirty="0">
                  <a:latin typeface="Segoe Print" panose="02000600000000000000" pitchFamily="2" charset="0"/>
                </a:endParaRPr>
              </a:p>
              <a:p>
                <a:pPr>
                  <a:lnSpc>
                    <a:spcPct val="114000"/>
                  </a:lnSpc>
                </a:pPr>
                <a:r>
                  <a:rPr lang="en-US" sz="1400" dirty="0">
                    <a:latin typeface="Segoe Print" panose="02000600000000000000" pitchFamily="2" charset="0"/>
                  </a:rPr>
                  <a:t>Using Table A: P(z ≥ 2.53) = 0.0057</a:t>
                </a:r>
              </a:p>
              <a:p>
                <a:pPr>
                  <a:lnSpc>
                    <a:spcPct val="114000"/>
                  </a:lnSpc>
                </a:pPr>
                <a:r>
                  <a:rPr lang="en-US" sz="1400" dirty="0">
                    <a:latin typeface="Segoe Print" panose="02000600000000000000" pitchFamily="2" charset="0"/>
                  </a:rPr>
                  <a:t>Using technology: </a:t>
                </a:r>
              </a:p>
              <a:p>
                <a:pPr>
                  <a:lnSpc>
                    <a:spcPct val="114000"/>
                  </a:lnSpc>
                </a:pPr>
                <a:r>
                  <a:rPr lang="en-US" sz="1400" dirty="0" err="1">
                    <a:latin typeface="Segoe Print" panose="02000600000000000000" pitchFamily="2" charset="0"/>
                  </a:rPr>
                  <a:t>normalcdf</a:t>
                </a:r>
                <a:r>
                  <a:rPr lang="en-US" sz="1400" dirty="0">
                    <a:latin typeface="Segoe Print" panose="02000600000000000000" pitchFamily="2" charset="0"/>
                  </a:rPr>
                  <a:t> (lower:2.53, upper:1000, mean:0, SD:1)</a:t>
                </a:r>
              </a:p>
              <a:p>
                <a:pPr>
                  <a:lnSpc>
                    <a:spcPct val="114000"/>
                  </a:lnSpc>
                </a:pPr>
                <a:r>
                  <a:rPr lang="en-US" sz="1400" dirty="0">
                    <a:latin typeface="Segoe Print" panose="02000600000000000000" pitchFamily="2" charset="0"/>
                  </a:rPr>
                  <a:t>		= 0.0057</a:t>
                </a:r>
              </a:p>
              <a:p>
                <a:pPr>
                  <a:lnSpc>
                    <a:spcPct val="114000"/>
                  </a:lnSpc>
                </a:pPr>
                <a:endParaRPr lang="en-US" sz="1400" dirty="0">
                  <a:latin typeface="Segoe Print" panose="02000600000000000000" pitchFamily="2" charset="0"/>
                </a:endParaRPr>
              </a:p>
              <a:p>
                <a:pPr>
                  <a:lnSpc>
                    <a:spcPct val="114000"/>
                  </a:lnSpc>
                </a:pPr>
                <a:endParaRPr lang="en-US" sz="1400" dirty="0">
                  <a:latin typeface="Segoe Print" panose="02000600000000000000" pitchFamily="2" charset="0"/>
                </a:endParaRPr>
              </a:p>
              <a:p>
                <a:pPr>
                  <a:lnSpc>
                    <a:spcPct val="114000"/>
                  </a:lnSpc>
                </a:pPr>
                <a:r>
                  <a:rPr lang="en-US" sz="1400" dirty="0">
                    <a:latin typeface="Segoe Print" panose="02000600000000000000" pitchFamily="2" charset="0"/>
                  </a:rPr>
                  <a:t>(ii) </a:t>
                </a:r>
                <a:r>
                  <a:rPr lang="en-US" sz="1400" dirty="0" err="1">
                    <a:latin typeface="Segoe Print" panose="02000600000000000000" pitchFamily="2" charset="0"/>
                  </a:rPr>
                  <a:t>normalcdf</a:t>
                </a:r>
                <a:r>
                  <a:rPr lang="en-US" sz="1400" dirty="0">
                    <a:latin typeface="Segoe Print" panose="02000600000000000000" pitchFamily="2" charset="0"/>
                  </a:rPr>
                  <a:t> (lower:66.5, upper:1000, mean:64.5, SD:0.79) = 0.0057</a:t>
                </a:r>
              </a:p>
            </p:txBody>
          </p:sp>
        </mc:Choice>
        <mc:Fallback xmlns="">
          <p:sp>
            <p:nvSpPr>
              <p:cNvPr id="9" name="Rectangle: Rounded Corners 8">
                <a:extLst>
                  <a:ext uri="{FF2B5EF4-FFF2-40B4-BE49-F238E27FC236}">
                    <a16:creationId xmlns:a16="http://schemas.microsoft.com/office/drawing/2014/main" id="{E0137C43-572B-4932-A5DC-3FF14F1A8B19}"/>
                  </a:ext>
                </a:extLst>
              </p:cNvPr>
              <p:cNvSpPr>
                <a:spLocks noRot="1" noChangeAspect="1" noMove="1" noResize="1" noEditPoints="1" noAdjustHandles="1" noChangeArrowheads="1" noChangeShapeType="1" noTextEdit="1"/>
              </p:cNvSpPr>
              <p:nvPr/>
            </p:nvSpPr>
            <p:spPr>
              <a:xfrm>
                <a:off x="628650" y="3736159"/>
                <a:ext cx="7886700" cy="2540909"/>
              </a:xfrm>
              <a:prstGeom prst="roundRect">
                <a:avLst/>
              </a:prstGeom>
              <a:blipFill>
                <a:blip r:embed="rId3"/>
                <a:stretch>
                  <a:fillRect/>
                </a:stretch>
              </a:blipFill>
              <a:ln>
                <a:solidFill>
                  <a:srgbClr val="CCCCFF"/>
                </a:solidFill>
              </a:ln>
              <a:effectLst>
                <a:outerShdw blurRad="50800" dist="38100" dir="2700000" algn="tl" rotWithShape="0">
                  <a:prstClr val="black">
                    <a:alpha val="40000"/>
                  </a:prstClr>
                </a:outerShdw>
              </a:effectLst>
            </p:spPr>
            <p:txBody>
              <a:bodyPr/>
              <a:lstStyle/>
              <a:p>
                <a:r>
                  <a:rPr lang="en-US">
                    <a:noFill/>
                  </a:rPr>
                  <a:t> </a:t>
                </a:r>
              </a:p>
            </p:txBody>
          </p:sp>
        </mc:Fallback>
      </mc:AlternateContent>
      <p:pic>
        <p:nvPicPr>
          <p:cNvPr id="5" name="Picture 4">
            <a:extLst>
              <a:ext uri="{FF2B5EF4-FFF2-40B4-BE49-F238E27FC236}">
                <a16:creationId xmlns:a16="http://schemas.microsoft.com/office/drawing/2014/main" id="{A5741EF7-83C1-4674-A6FE-A42BF717D334}"/>
              </a:ext>
            </a:extLst>
          </p:cNvPr>
          <p:cNvPicPr>
            <a:picLocks noChangeAspect="1"/>
          </p:cNvPicPr>
          <p:nvPr/>
        </p:nvPicPr>
        <p:blipFill>
          <a:blip r:embed="rId4"/>
          <a:stretch>
            <a:fillRect/>
          </a:stretch>
        </p:blipFill>
        <p:spPr>
          <a:xfrm>
            <a:off x="5512268" y="3903989"/>
            <a:ext cx="3003082" cy="1754939"/>
          </a:xfrm>
          <a:prstGeom prst="rect">
            <a:avLst/>
          </a:prstGeom>
        </p:spPr>
      </p:pic>
    </p:spTree>
    <p:extLst>
      <p:ext uri="{BB962C8B-B14F-4D97-AF65-F5344CB8AC3E}">
        <p14:creationId xmlns:p14="http://schemas.microsoft.com/office/powerpoint/2010/main" val="143087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dirty="0"/>
              <a:t>Sampling from a Normal Population</a:t>
            </a:r>
          </a:p>
        </p:txBody>
      </p:sp>
      <p:pic>
        <p:nvPicPr>
          <p:cNvPr id="7" name="Picture 6">
            <a:extLst>
              <a:ext uri="{FF2B5EF4-FFF2-40B4-BE49-F238E27FC236}">
                <a16:creationId xmlns:a16="http://schemas.microsoft.com/office/drawing/2014/main" id="{3A5DF60A-F61B-4AB6-AF8D-C673A556F12A}"/>
              </a:ext>
            </a:extLst>
          </p:cNvPr>
          <p:cNvPicPr>
            <a:picLocks noChangeAspect="1"/>
          </p:cNvPicPr>
          <p:nvPr/>
        </p:nvPicPr>
        <p:blipFill>
          <a:blip r:embed="rId2"/>
          <a:stretch>
            <a:fillRect/>
          </a:stretch>
        </p:blipFill>
        <p:spPr>
          <a:xfrm>
            <a:off x="628651" y="1514642"/>
            <a:ext cx="4486814" cy="2441355"/>
          </a:xfrm>
          <a:prstGeom prst="rect">
            <a:avLst/>
          </a:prstGeom>
        </p:spPr>
      </p:pic>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CC093B44-B1CB-4427-9BFA-FABDAA40D958}"/>
                  </a:ext>
                </a:extLst>
              </p:cNvPr>
              <p:cNvSpPr/>
              <p:nvPr/>
            </p:nvSpPr>
            <p:spPr>
              <a:xfrm>
                <a:off x="5564038" y="1765823"/>
                <a:ext cx="2951311" cy="1938992"/>
              </a:xfrm>
              <a:prstGeom prst="rect">
                <a:avLst/>
              </a:prstGeom>
            </p:spPr>
            <p:txBody>
              <a:bodyPr wrap="square">
                <a:spAutoFit/>
              </a:bodyPr>
              <a:lstStyle/>
              <a:p>
                <a:r>
                  <a:rPr lang="en-US" sz="2000" dirty="0"/>
                  <a:t>Compare the sampling</a:t>
                </a:r>
              </a:p>
              <a:p>
                <a:r>
                  <a:rPr lang="en-US" sz="2000" dirty="0"/>
                  <a:t>distribution of the sample mean height </a:t>
                </a:r>
                <a14:m>
                  <m:oMath xmlns:m="http://schemas.openxmlformats.org/officeDocument/2006/math">
                    <m:acc>
                      <m:accPr>
                        <m:chr m:val="̅"/>
                        <m:ctrlPr>
                          <a:rPr lang="en-US" sz="2000" i="1">
                            <a:latin typeface="Cambria Math" panose="02040503050406030204" pitchFamily="18" charset="0"/>
                          </a:rPr>
                        </m:ctrlPr>
                      </m:accPr>
                      <m:e>
                        <m:r>
                          <a:rPr lang="en-US" sz="2000" i="1">
                            <a:latin typeface="Cambria Math" panose="02040503050406030204" pitchFamily="18" charset="0"/>
                          </a:rPr>
                          <m:t>𝑥</m:t>
                        </m:r>
                      </m:e>
                    </m:acc>
                  </m:oMath>
                </a14:m>
                <a:r>
                  <a:rPr lang="en-US" sz="2000" i="1" dirty="0"/>
                  <a:t> </a:t>
                </a:r>
                <a:r>
                  <a:rPr lang="en-US" sz="2000" dirty="0"/>
                  <a:t>for SRSs of 10 young women with the population distribution of young women’s heights.</a:t>
                </a:r>
              </a:p>
            </p:txBody>
          </p:sp>
        </mc:Choice>
        <mc:Fallback xmlns="">
          <p:sp>
            <p:nvSpPr>
              <p:cNvPr id="8" name="Rectangle 7">
                <a:extLst>
                  <a:ext uri="{FF2B5EF4-FFF2-40B4-BE49-F238E27FC236}">
                    <a16:creationId xmlns:a16="http://schemas.microsoft.com/office/drawing/2014/main" id="{CC093B44-B1CB-4427-9BFA-FABDAA40D958}"/>
                  </a:ext>
                </a:extLst>
              </p:cNvPr>
              <p:cNvSpPr>
                <a:spLocks noRot="1" noChangeAspect="1" noMove="1" noResize="1" noEditPoints="1" noAdjustHandles="1" noChangeArrowheads="1" noChangeShapeType="1" noTextEdit="1"/>
              </p:cNvSpPr>
              <p:nvPr/>
            </p:nvSpPr>
            <p:spPr>
              <a:xfrm>
                <a:off x="5564038" y="1765823"/>
                <a:ext cx="2951311" cy="1938992"/>
              </a:xfrm>
              <a:prstGeom prst="rect">
                <a:avLst/>
              </a:prstGeom>
              <a:blipFill>
                <a:blip r:embed="rId4"/>
                <a:stretch>
                  <a:fillRect l="-2273" t="-1887" r="-1653" b="-4717"/>
                </a:stretch>
              </a:blipFill>
            </p:spPr>
            <p:txBody>
              <a:bodyPr/>
              <a:lstStyle/>
              <a:p>
                <a:r>
                  <a:rPr lang="en-US">
                    <a:noFill/>
                  </a:rPr>
                  <a:t> </a:t>
                </a:r>
              </a:p>
            </p:txBody>
          </p:sp>
        </mc:Fallback>
      </mc:AlternateContent>
    </p:spTree>
    <p:extLst>
      <p:ext uri="{BB962C8B-B14F-4D97-AF65-F5344CB8AC3E}">
        <p14:creationId xmlns:p14="http://schemas.microsoft.com/office/powerpoint/2010/main" val="3087696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dirty="0"/>
              <a:t>Sampling from a Normal Population</a:t>
            </a:r>
          </a:p>
        </p:txBody>
      </p:sp>
      <p:grpSp>
        <p:nvGrpSpPr>
          <p:cNvPr id="10" name="Group 9">
            <a:extLst>
              <a:ext uri="{FF2B5EF4-FFF2-40B4-BE49-F238E27FC236}">
                <a16:creationId xmlns:a16="http://schemas.microsoft.com/office/drawing/2014/main" id="{C6B6F910-A68C-46EC-8993-0B17C2E11A97}"/>
              </a:ext>
            </a:extLst>
          </p:cNvPr>
          <p:cNvGrpSpPr/>
          <p:nvPr/>
        </p:nvGrpSpPr>
        <p:grpSpPr>
          <a:xfrm>
            <a:off x="628650" y="4390775"/>
            <a:ext cx="7644082" cy="1544129"/>
            <a:chOff x="843992" y="3390104"/>
            <a:chExt cx="6922941" cy="2662250"/>
          </a:xfrm>
        </p:grpSpPr>
        <p:sp>
          <p:nvSpPr>
            <p:cNvPr id="11" name="TextBox 10">
              <a:extLst>
                <a:ext uri="{FF2B5EF4-FFF2-40B4-BE49-F238E27FC236}">
                  <a16:creationId xmlns:a16="http://schemas.microsoft.com/office/drawing/2014/main" id="{8BA28937-7B7A-44E1-9A99-4BE1B9472C65}"/>
                </a:ext>
              </a:extLst>
            </p:cNvPr>
            <p:cNvSpPr txBox="1"/>
            <p:nvPr/>
          </p:nvSpPr>
          <p:spPr>
            <a:xfrm>
              <a:off x="843992" y="3390104"/>
              <a:ext cx="1758812" cy="639535"/>
            </a:xfrm>
            <a:prstGeom prst="rect">
              <a:avLst/>
            </a:prstGeom>
            <a:solidFill>
              <a:schemeClr val="accent1">
                <a:lumMod val="40000"/>
                <a:lumOff val="60000"/>
              </a:schemeClr>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wrap="square" rtlCol="0" anchor="ctr" anchorCtr="0">
              <a:noAutofit/>
            </a:bodyPr>
            <a:lstStyle/>
            <a:p>
              <a:pPr algn="ctr"/>
              <a:r>
                <a:rPr lang="en-US" sz="2400" dirty="0">
                  <a:solidFill>
                    <a:schemeClr val="tx1"/>
                  </a:solidFill>
                </a:rPr>
                <a:t>AP® Exam Tip</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09522AAD-A437-4343-B9D9-4B1A2BD9B392}"/>
                    </a:ext>
                  </a:extLst>
                </p:cNvPr>
                <p:cNvSpPr txBox="1"/>
                <p:nvPr/>
              </p:nvSpPr>
              <p:spPr>
                <a:xfrm>
                  <a:off x="843992" y="4029639"/>
                  <a:ext cx="6922941" cy="2022715"/>
                </a:xfrm>
                <a:prstGeom prst="rect">
                  <a:avLst/>
                </a:prstGeom>
                <a:solidFill>
                  <a:schemeClr val="accent2">
                    <a:lumMod val="40000"/>
                    <a:lumOff val="60000"/>
                  </a:schemeClr>
                </a:solidFill>
                <a:ln>
                  <a:solidFill>
                    <a:schemeClr val="tx1"/>
                  </a:solidFill>
                </a:ln>
              </p:spPr>
              <p:txBody>
                <a:bodyPr wrap="square" rtlCol="0">
                  <a:noAutofit/>
                </a:bodyPr>
                <a:lstStyle/>
                <a:p>
                  <a:r>
                    <a:rPr lang="en-US" sz="2000" dirty="0"/>
                    <a:t>Many students lose credit on probability calculations involving </a:t>
                  </a:r>
                  <a14:m>
                    <m:oMath xmlns:m="http://schemas.openxmlformats.org/officeDocument/2006/math">
                      <m:acc>
                        <m:accPr>
                          <m:chr m:val="̅"/>
                          <m:ctrlPr>
                            <a:rPr lang="en-US" sz="2000" i="1">
                              <a:latin typeface="Cambria Math" panose="02040503050406030204" pitchFamily="18" charset="0"/>
                            </a:rPr>
                          </m:ctrlPr>
                        </m:accPr>
                        <m:e>
                          <m:r>
                            <a:rPr lang="en-US" sz="2000" i="1">
                              <a:latin typeface="Cambria Math" panose="02040503050406030204" pitchFamily="18" charset="0"/>
                            </a:rPr>
                            <m:t>𝑥</m:t>
                          </m:r>
                        </m:e>
                      </m:acc>
                    </m:oMath>
                  </a14:m>
                  <a:r>
                    <a:rPr lang="en-US" sz="2000" i="1" dirty="0"/>
                    <a:t> </a:t>
                  </a:r>
                  <a:r>
                    <a:rPr lang="en-US" sz="2000" dirty="0"/>
                    <a:t>because they forget to divide the population standard deviation by </a:t>
                  </a:r>
                  <a14:m>
                    <m:oMath xmlns:m="http://schemas.openxmlformats.org/officeDocument/2006/math">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𝑛</m:t>
                          </m:r>
                        </m:e>
                      </m:rad>
                    </m:oMath>
                  </a14:m>
                  <a:r>
                    <a:rPr lang="en-US" sz="2000" dirty="0"/>
                    <a:t>. Remember that averages are less variable than individual observations!</a:t>
                  </a:r>
                  <a:endParaRPr lang="en-US" sz="2400" dirty="0"/>
                </a:p>
              </p:txBody>
            </p:sp>
          </mc:Choice>
          <mc:Fallback xmlns="">
            <p:sp>
              <p:nvSpPr>
                <p:cNvPr id="13" name="TextBox 12">
                  <a:extLst>
                    <a:ext uri="{FF2B5EF4-FFF2-40B4-BE49-F238E27FC236}">
                      <a16:creationId xmlns:a16="http://schemas.microsoft.com/office/drawing/2014/main" id="{09522AAD-A437-4343-B9D9-4B1A2BD9B392}"/>
                    </a:ext>
                  </a:extLst>
                </p:cNvPr>
                <p:cNvSpPr txBox="1">
                  <a:spLocks noRot="1" noChangeAspect="1" noMove="1" noResize="1" noEditPoints="1" noAdjustHandles="1" noChangeArrowheads="1" noChangeShapeType="1" noTextEdit="1"/>
                </p:cNvSpPr>
                <p:nvPr/>
              </p:nvSpPr>
              <p:spPr>
                <a:xfrm>
                  <a:off x="843992" y="4029639"/>
                  <a:ext cx="6922941" cy="2022715"/>
                </a:xfrm>
                <a:prstGeom prst="rect">
                  <a:avLst/>
                </a:prstGeom>
                <a:blipFill>
                  <a:blip r:embed="rId2"/>
                  <a:stretch>
                    <a:fillRect l="-717" t="-2051"/>
                  </a:stretch>
                </a:blipFill>
                <a:ln>
                  <a:solidFill>
                    <a:schemeClr val="tx1"/>
                  </a:solidFill>
                </a:ln>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CC093B44-B1CB-4427-9BFA-FABDAA40D958}"/>
                  </a:ext>
                </a:extLst>
              </p:cNvPr>
              <p:cNvSpPr/>
              <p:nvPr/>
            </p:nvSpPr>
            <p:spPr>
              <a:xfrm>
                <a:off x="5564038" y="1765823"/>
                <a:ext cx="2951311" cy="1938992"/>
              </a:xfrm>
              <a:prstGeom prst="rect">
                <a:avLst/>
              </a:prstGeom>
            </p:spPr>
            <p:txBody>
              <a:bodyPr wrap="square">
                <a:spAutoFit/>
              </a:bodyPr>
              <a:lstStyle/>
              <a:p>
                <a:r>
                  <a:rPr lang="en-US" sz="2000" dirty="0"/>
                  <a:t>Compare the sampling</a:t>
                </a:r>
              </a:p>
              <a:p>
                <a:r>
                  <a:rPr lang="en-US" sz="2000" dirty="0"/>
                  <a:t>distribution of the sample mean height </a:t>
                </a:r>
                <a14:m>
                  <m:oMath xmlns:m="http://schemas.openxmlformats.org/officeDocument/2006/math">
                    <m:acc>
                      <m:accPr>
                        <m:chr m:val="̅"/>
                        <m:ctrlPr>
                          <a:rPr lang="en-US" sz="2000" i="1">
                            <a:latin typeface="Cambria Math" panose="02040503050406030204" pitchFamily="18" charset="0"/>
                          </a:rPr>
                        </m:ctrlPr>
                      </m:accPr>
                      <m:e>
                        <m:r>
                          <a:rPr lang="en-US" sz="2000" i="1">
                            <a:latin typeface="Cambria Math" panose="02040503050406030204" pitchFamily="18" charset="0"/>
                          </a:rPr>
                          <m:t>𝑥</m:t>
                        </m:r>
                      </m:e>
                    </m:acc>
                  </m:oMath>
                </a14:m>
                <a:r>
                  <a:rPr lang="en-US" sz="2000" i="1" dirty="0"/>
                  <a:t> </a:t>
                </a:r>
                <a:r>
                  <a:rPr lang="en-US" sz="2000" dirty="0"/>
                  <a:t>for SRSs of 10 young women with the population distribution of young women’s heights.</a:t>
                </a:r>
              </a:p>
            </p:txBody>
          </p:sp>
        </mc:Choice>
        <mc:Fallback xmlns="">
          <p:sp>
            <p:nvSpPr>
              <p:cNvPr id="8" name="Rectangle 7">
                <a:extLst>
                  <a:ext uri="{FF2B5EF4-FFF2-40B4-BE49-F238E27FC236}">
                    <a16:creationId xmlns:a16="http://schemas.microsoft.com/office/drawing/2014/main" id="{CC093B44-B1CB-4427-9BFA-FABDAA40D958}"/>
                  </a:ext>
                </a:extLst>
              </p:cNvPr>
              <p:cNvSpPr>
                <a:spLocks noRot="1" noChangeAspect="1" noMove="1" noResize="1" noEditPoints="1" noAdjustHandles="1" noChangeArrowheads="1" noChangeShapeType="1" noTextEdit="1"/>
              </p:cNvSpPr>
              <p:nvPr/>
            </p:nvSpPr>
            <p:spPr>
              <a:xfrm>
                <a:off x="5564038" y="1765823"/>
                <a:ext cx="2951311" cy="1938992"/>
              </a:xfrm>
              <a:prstGeom prst="rect">
                <a:avLst/>
              </a:prstGeom>
              <a:blipFill>
                <a:blip r:embed="rId4"/>
                <a:stretch>
                  <a:fillRect l="-2273" t="-1887" r="-1653" b="-4717"/>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9F102100-58E4-422D-A166-F47009B4DE82}"/>
              </a:ext>
            </a:extLst>
          </p:cNvPr>
          <p:cNvPicPr>
            <a:picLocks noChangeAspect="1"/>
          </p:cNvPicPr>
          <p:nvPr/>
        </p:nvPicPr>
        <p:blipFill>
          <a:blip r:embed="rId5"/>
          <a:stretch>
            <a:fillRect/>
          </a:stretch>
        </p:blipFill>
        <p:spPr>
          <a:xfrm>
            <a:off x="628651" y="1514642"/>
            <a:ext cx="4486814" cy="2441355"/>
          </a:xfrm>
          <a:prstGeom prst="rect">
            <a:avLst/>
          </a:prstGeom>
        </p:spPr>
      </p:pic>
    </p:spTree>
    <p:extLst>
      <p:ext uri="{BB962C8B-B14F-4D97-AF65-F5344CB8AC3E}">
        <p14:creationId xmlns:p14="http://schemas.microsoft.com/office/powerpoint/2010/main" val="554794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dirty="0"/>
              <a:t>The Central Limit Theorem</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5DB71ADE-8462-41DA-8B6C-E5D0A852CAF6}"/>
                  </a:ext>
                </a:extLst>
              </p:cNvPr>
              <p:cNvSpPr/>
              <p:nvPr/>
            </p:nvSpPr>
            <p:spPr>
              <a:xfrm>
                <a:off x="628649" y="1275019"/>
                <a:ext cx="7886699" cy="1015663"/>
              </a:xfrm>
              <a:prstGeom prst="rect">
                <a:avLst/>
              </a:prstGeom>
            </p:spPr>
            <p:txBody>
              <a:bodyPr wrap="square">
                <a:spAutoFit/>
              </a:bodyPr>
              <a:lstStyle/>
              <a:p>
                <a:r>
                  <a:rPr lang="en-US" sz="2000" dirty="0"/>
                  <a:t>Most population distributions are not Normal. </a:t>
                </a:r>
                <a:r>
                  <a:rPr lang="en-US" sz="2000" dirty="0">
                    <a:latin typeface="ElectraLTStd-Regular"/>
                  </a:rPr>
                  <a:t>Here are the approximate sampling distributions of </a:t>
                </a:r>
                <a14:m>
                  <m:oMath xmlns:m="http://schemas.openxmlformats.org/officeDocument/2006/math">
                    <m:acc>
                      <m:accPr>
                        <m:chr m:val="̅"/>
                        <m:ctrlPr>
                          <a:rPr lang="en-US" sz="2000" i="1">
                            <a:latin typeface="Cambria Math" panose="02040503050406030204" pitchFamily="18" charset="0"/>
                          </a:rPr>
                        </m:ctrlPr>
                      </m:accPr>
                      <m:e>
                        <m:r>
                          <a:rPr lang="en-US" sz="2000" i="1">
                            <a:latin typeface="Cambria Math" panose="02040503050406030204" pitchFamily="18" charset="0"/>
                          </a:rPr>
                          <m:t>𝑥</m:t>
                        </m:r>
                      </m:e>
                    </m:acc>
                  </m:oMath>
                </a14:m>
                <a:r>
                  <a:rPr lang="en-US" sz="2000" i="1" dirty="0">
                    <a:latin typeface="ElectraLTStd-Cursive"/>
                  </a:rPr>
                  <a:t> </a:t>
                </a:r>
                <a:r>
                  <a:rPr lang="en-US" sz="2000" dirty="0">
                    <a:latin typeface="ElectraLTStd-Regular"/>
                  </a:rPr>
                  <a:t>for samples of size </a:t>
                </a:r>
                <a:r>
                  <a:rPr lang="en-US" sz="2000" i="1" dirty="0">
                    <a:latin typeface="ElectraLTStd-Cursive"/>
                  </a:rPr>
                  <a:t>n </a:t>
                </a:r>
                <a:r>
                  <a:rPr lang="en-US" sz="2000" dirty="0">
                    <a:latin typeface="WWDOC01"/>
                  </a:rPr>
                  <a:t>= </a:t>
                </a:r>
                <a:r>
                  <a:rPr lang="en-US" sz="2000" dirty="0">
                    <a:latin typeface="ElectraLTStd-Regular"/>
                  </a:rPr>
                  <a:t>2 and samples of size </a:t>
                </a:r>
                <a:br>
                  <a:rPr lang="en-US" sz="2000" dirty="0">
                    <a:latin typeface="ElectraLTStd-Regular"/>
                  </a:rPr>
                </a:br>
                <a:r>
                  <a:rPr lang="en-US" sz="2000" i="1" dirty="0">
                    <a:latin typeface="ElectraLTStd-Cursive"/>
                  </a:rPr>
                  <a:t>n </a:t>
                </a:r>
                <a:r>
                  <a:rPr lang="en-US" sz="2000" dirty="0">
                    <a:latin typeface="WWDOC01"/>
                  </a:rPr>
                  <a:t>= </a:t>
                </a:r>
                <a:r>
                  <a:rPr lang="en-US" sz="2000" dirty="0">
                    <a:latin typeface="ElectraLTStd-Regular"/>
                  </a:rPr>
                  <a:t>25 from three different populations.</a:t>
                </a:r>
                <a:endParaRPr lang="en-US" sz="2000" dirty="0"/>
              </a:p>
            </p:txBody>
          </p:sp>
        </mc:Choice>
        <mc:Fallback xmlns="">
          <p:sp>
            <p:nvSpPr>
              <p:cNvPr id="3" name="Rectangle 2">
                <a:extLst>
                  <a:ext uri="{FF2B5EF4-FFF2-40B4-BE49-F238E27FC236}">
                    <a16:creationId xmlns:a16="http://schemas.microsoft.com/office/drawing/2014/main" id="{5DB71ADE-8462-41DA-8B6C-E5D0A852CAF6}"/>
                  </a:ext>
                </a:extLst>
              </p:cNvPr>
              <p:cNvSpPr>
                <a:spLocks noRot="1" noChangeAspect="1" noMove="1" noResize="1" noEditPoints="1" noAdjustHandles="1" noChangeArrowheads="1" noChangeShapeType="1" noTextEdit="1"/>
              </p:cNvSpPr>
              <p:nvPr/>
            </p:nvSpPr>
            <p:spPr>
              <a:xfrm>
                <a:off x="628649" y="1275019"/>
                <a:ext cx="7886699" cy="1015663"/>
              </a:xfrm>
              <a:prstGeom prst="rect">
                <a:avLst/>
              </a:prstGeom>
              <a:blipFill>
                <a:blip r:embed="rId2"/>
                <a:stretch>
                  <a:fillRect l="-773" t="-2994" b="-9581"/>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D79937AD-EC77-44BE-A585-F41F0CA9F438}"/>
              </a:ext>
            </a:extLst>
          </p:cNvPr>
          <p:cNvPicPr>
            <a:picLocks noChangeAspect="1"/>
          </p:cNvPicPr>
          <p:nvPr/>
        </p:nvPicPr>
        <p:blipFill>
          <a:blip r:embed="rId3"/>
          <a:stretch>
            <a:fillRect/>
          </a:stretch>
        </p:blipFill>
        <p:spPr>
          <a:xfrm>
            <a:off x="1324154" y="2290682"/>
            <a:ext cx="6495691" cy="4032965"/>
          </a:xfrm>
          <a:prstGeom prst="rect">
            <a:avLst/>
          </a:prstGeom>
        </p:spPr>
      </p:pic>
    </p:spTree>
    <p:extLst>
      <p:ext uri="{BB962C8B-B14F-4D97-AF65-F5344CB8AC3E}">
        <p14:creationId xmlns:p14="http://schemas.microsoft.com/office/powerpoint/2010/main" val="2613111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dirty="0"/>
              <a:t>The Central Limit Theorem</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B34A4E2-2505-4945-A642-1542999C7FAB}"/>
                  </a:ext>
                </a:extLst>
              </p:cNvPr>
              <p:cNvSpPr txBox="1">
                <a:spLocks noChangeArrowheads="1"/>
              </p:cNvSpPr>
              <p:nvPr/>
            </p:nvSpPr>
            <p:spPr bwMode="auto">
              <a:xfrm>
                <a:off x="628650" y="1382286"/>
                <a:ext cx="7886700" cy="1015663"/>
              </a:xfrm>
              <a:prstGeom prst="rect">
                <a:avLst/>
              </a:prstGeom>
              <a:solidFill>
                <a:schemeClr val="accent6">
                  <a:lumMod val="20000"/>
                  <a:lumOff val="80000"/>
                </a:schemeClr>
              </a:solidFill>
              <a:ln>
                <a:headEnd/>
                <a:tailEnd/>
              </a:ln>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dirty="0">
                    <a:latin typeface="+mn-lt"/>
                  </a:rPr>
                  <a:t>Draw an SRS of size </a:t>
                </a:r>
                <a:r>
                  <a:rPr lang="en-US" sz="2000" i="1" dirty="0">
                    <a:latin typeface="+mn-lt"/>
                  </a:rPr>
                  <a:t>n </a:t>
                </a:r>
                <a:r>
                  <a:rPr lang="en-US" sz="2000" dirty="0">
                    <a:latin typeface="+mn-lt"/>
                  </a:rPr>
                  <a:t>from any population with mean </a:t>
                </a:r>
                <a:r>
                  <a:rPr lang="en-US" sz="2000" i="1" dirty="0">
                    <a:latin typeface="+mn-lt"/>
                  </a:rPr>
                  <a:t>µ</a:t>
                </a:r>
                <a:r>
                  <a:rPr lang="en-US" sz="2000" dirty="0">
                    <a:latin typeface="+mn-lt"/>
                  </a:rPr>
                  <a:t> and finite standard deviation </a:t>
                </a:r>
                <a:r>
                  <a:rPr lang="el-GR" sz="2000" i="1" dirty="0">
                    <a:latin typeface="+mn-lt"/>
                  </a:rPr>
                  <a:t>σ</a:t>
                </a:r>
                <a:r>
                  <a:rPr lang="en-US" sz="2000" dirty="0">
                    <a:latin typeface="+mn-lt"/>
                  </a:rPr>
                  <a:t>. The </a:t>
                </a:r>
                <a:r>
                  <a:rPr lang="en-US" sz="2000" b="1" dirty="0">
                    <a:latin typeface="+mn-lt"/>
                  </a:rPr>
                  <a:t>central limit theorem (CLT) </a:t>
                </a:r>
                <a:r>
                  <a:rPr lang="en-US" sz="2000" dirty="0">
                    <a:latin typeface="+mn-lt"/>
                  </a:rPr>
                  <a:t>says that when </a:t>
                </a:r>
                <a:r>
                  <a:rPr lang="en-US" sz="2000" i="1" dirty="0">
                    <a:latin typeface="+mn-lt"/>
                  </a:rPr>
                  <a:t>n </a:t>
                </a:r>
                <a:r>
                  <a:rPr lang="en-US" sz="2000" dirty="0">
                    <a:latin typeface="+mn-lt"/>
                  </a:rPr>
                  <a:t>is large, the</a:t>
                </a:r>
              </a:p>
              <a:p>
                <a:r>
                  <a:rPr lang="en-US" sz="2000" dirty="0">
                    <a:latin typeface="+mn-lt"/>
                  </a:rPr>
                  <a:t>sampling distribution of the sample mean</a:t>
                </a:r>
                <a:r>
                  <a:rPr lang="en-US" sz="2000" dirty="0"/>
                  <a:t> </a:t>
                </a:r>
                <a14:m>
                  <m:oMath xmlns:m="http://schemas.openxmlformats.org/officeDocument/2006/math">
                    <m:acc>
                      <m:accPr>
                        <m:chr m:val="̅"/>
                        <m:ctrlPr>
                          <a:rPr lang="en-US" sz="2000" i="1">
                            <a:latin typeface="Cambria Math" panose="02040503050406030204" pitchFamily="18" charset="0"/>
                          </a:rPr>
                        </m:ctrlPr>
                      </m:accPr>
                      <m:e>
                        <m:r>
                          <a:rPr lang="en-US" sz="2000" i="1">
                            <a:latin typeface="Cambria Math" panose="02040503050406030204" pitchFamily="18" charset="0"/>
                          </a:rPr>
                          <m:t>𝑥</m:t>
                        </m:r>
                      </m:e>
                    </m:acc>
                  </m:oMath>
                </a14:m>
                <a:r>
                  <a:rPr lang="en-US" sz="2000" dirty="0"/>
                  <a:t> </a:t>
                </a:r>
                <a:r>
                  <a:rPr lang="en-US" sz="2000" dirty="0">
                    <a:latin typeface="+mn-lt"/>
                  </a:rPr>
                  <a:t>is approximately Normal.</a:t>
                </a:r>
              </a:p>
            </p:txBody>
          </p:sp>
        </mc:Choice>
        <mc:Fallback xmlns="">
          <p:sp>
            <p:nvSpPr>
              <p:cNvPr id="6" name="TextBox 5">
                <a:extLst>
                  <a:ext uri="{FF2B5EF4-FFF2-40B4-BE49-F238E27FC236}">
                    <a16:creationId xmlns:a16="http://schemas.microsoft.com/office/drawing/2014/main" id="{5B34A4E2-2505-4945-A642-1542999C7FAB}"/>
                  </a:ext>
                </a:extLst>
              </p:cNvPr>
              <p:cNvSpPr txBox="1">
                <a:spLocks noRot="1" noChangeAspect="1" noMove="1" noResize="1" noEditPoints="1" noAdjustHandles="1" noChangeArrowheads="1" noChangeShapeType="1" noTextEdit="1"/>
              </p:cNvSpPr>
              <p:nvPr/>
            </p:nvSpPr>
            <p:spPr bwMode="auto">
              <a:xfrm>
                <a:off x="628650" y="1382286"/>
                <a:ext cx="7886700" cy="1015663"/>
              </a:xfrm>
              <a:prstGeom prst="rect">
                <a:avLst/>
              </a:prstGeom>
              <a:blipFill>
                <a:blip r:embed="rId2"/>
                <a:stretch>
                  <a:fillRect/>
                </a:stretch>
              </a:blipFill>
              <a:ln>
                <a:headEnd/>
                <a:tailEnd/>
              </a:ln>
              <a:effectLst>
                <a:outerShdw blurRad="50800" dist="38100" dir="5400000" algn="t" rotWithShape="0">
                  <a:prstClr val="black">
                    <a:alpha val="40000"/>
                  </a:prstClr>
                </a:outerShdw>
              </a:effectLst>
            </p:spPr>
            <p:txBody>
              <a:bodyPr/>
              <a:lstStyle/>
              <a:p>
                <a:r>
                  <a:rPr lang="en-US">
                    <a:noFill/>
                  </a:rPr>
                  <a:t> </a:t>
                </a:r>
              </a:p>
            </p:txBody>
          </p:sp>
        </mc:Fallback>
      </mc:AlternateContent>
    </p:spTree>
    <p:extLst>
      <p:ext uri="{BB962C8B-B14F-4D97-AF65-F5344CB8AC3E}">
        <p14:creationId xmlns:p14="http://schemas.microsoft.com/office/powerpoint/2010/main" val="1930277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dirty="0"/>
              <a:t>The Central Limit Theorem</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B34A4E2-2505-4945-A642-1542999C7FAB}"/>
                  </a:ext>
                </a:extLst>
              </p:cNvPr>
              <p:cNvSpPr txBox="1">
                <a:spLocks noChangeArrowheads="1"/>
              </p:cNvSpPr>
              <p:nvPr/>
            </p:nvSpPr>
            <p:spPr bwMode="auto">
              <a:xfrm>
                <a:off x="628650" y="1382286"/>
                <a:ext cx="7886700" cy="1015663"/>
              </a:xfrm>
              <a:prstGeom prst="rect">
                <a:avLst/>
              </a:prstGeom>
              <a:solidFill>
                <a:schemeClr val="accent6">
                  <a:lumMod val="20000"/>
                  <a:lumOff val="80000"/>
                </a:schemeClr>
              </a:solidFill>
              <a:ln>
                <a:headEnd/>
                <a:tailEnd/>
              </a:ln>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dirty="0">
                    <a:latin typeface="+mn-lt"/>
                  </a:rPr>
                  <a:t>Draw an SRS of size </a:t>
                </a:r>
                <a:r>
                  <a:rPr lang="en-US" sz="2000" i="1" dirty="0">
                    <a:latin typeface="+mn-lt"/>
                  </a:rPr>
                  <a:t>n </a:t>
                </a:r>
                <a:r>
                  <a:rPr lang="en-US" sz="2000" dirty="0">
                    <a:latin typeface="+mn-lt"/>
                  </a:rPr>
                  <a:t>from any population with mean </a:t>
                </a:r>
                <a:r>
                  <a:rPr lang="en-US" sz="2000" i="1" dirty="0">
                    <a:latin typeface="+mn-lt"/>
                  </a:rPr>
                  <a:t>µ</a:t>
                </a:r>
                <a:r>
                  <a:rPr lang="en-US" sz="2000" dirty="0">
                    <a:latin typeface="+mn-lt"/>
                  </a:rPr>
                  <a:t> and finite standard deviation </a:t>
                </a:r>
                <a:r>
                  <a:rPr lang="el-GR" sz="2000" i="1" dirty="0">
                    <a:latin typeface="+mn-lt"/>
                  </a:rPr>
                  <a:t>σ</a:t>
                </a:r>
                <a:r>
                  <a:rPr lang="en-US" sz="2000" dirty="0">
                    <a:latin typeface="+mn-lt"/>
                  </a:rPr>
                  <a:t>. The </a:t>
                </a:r>
                <a:r>
                  <a:rPr lang="en-US" sz="2000" b="1" dirty="0">
                    <a:latin typeface="+mn-lt"/>
                  </a:rPr>
                  <a:t>central limit theorem (CLT) </a:t>
                </a:r>
                <a:r>
                  <a:rPr lang="en-US" sz="2000" dirty="0">
                    <a:latin typeface="+mn-lt"/>
                  </a:rPr>
                  <a:t>says that when </a:t>
                </a:r>
                <a:r>
                  <a:rPr lang="en-US" sz="2000" i="1" dirty="0">
                    <a:latin typeface="+mn-lt"/>
                  </a:rPr>
                  <a:t>n </a:t>
                </a:r>
                <a:r>
                  <a:rPr lang="en-US" sz="2000" dirty="0">
                    <a:latin typeface="+mn-lt"/>
                  </a:rPr>
                  <a:t>is large, the</a:t>
                </a:r>
              </a:p>
              <a:p>
                <a:r>
                  <a:rPr lang="en-US" sz="2000" dirty="0">
                    <a:latin typeface="+mn-lt"/>
                  </a:rPr>
                  <a:t>sampling distribution of the sample mean</a:t>
                </a:r>
                <a:r>
                  <a:rPr lang="en-US" sz="2000" dirty="0"/>
                  <a:t> </a:t>
                </a:r>
                <a14:m>
                  <m:oMath xmlns:m="http://schemas.openxmlformats.org/officeDocument/2006/math">
                    <m:acc>
                      <m:accPr>
                        <m:chr m:val="̅"/>
                        <m:ctrlPr>
                          <a:rPr lang="en-US" sz="2000" i="1">
                            <a:latin typeface="Cambria Math" panose="02040503050406030204" pitchFamily="18" charset="0"/>
                          </a:rPr>
                        </m:ctrlPr>
                      </m:accPr>
                      <m:e>
                        <m:r>
                          <a:rPr lang="en-US" sz="2000" i="1">
                            <a:latin typeface="Cambria Math" panose="02040503050406030204" pitchFamily="18" charset="0"/>
                          </a:rPr>
                          <m:t>𝑥</m:t>
                        </m:r>
                      </m:e>
                    </m:acc>
                  </m:oMath>
                </a14:m>
                <a:r>
                  <a:rPr lang="en-US" sz="2000" dirty="0"/>
                  <a:t> </a:t>
                </a:r>
                <a:r>
                  <a:rPr lang="en-US" sz="2000" dirty="0">
                    <a:latin typeface="+mn-lt"/>
                  </a:rPr>
                  <a:t>is approximately Normal.</a:t>
                </a:r>
              </a:p>
            </p:txBody>
          </p:sp>
        </mc:Choice>
        <mc:Fallback xmlns="">
          <p:sp>
            <p:nvSpPr>
              <p:cNvPr id="6" name="TextBox 5">
                <a:extLst>
                  <a:ext uri="{FF2B5EF4-FFF2-40B4-BE49-F238E27FC236}">
                    <a16:creationId xmlns:a16="http://schemas.microsoft.com/office/drawing/2014/main" id="{5B34A4E2-2505-4945-A642-1542999C7FAB}"/>
                  </a:ext>
                </a:extLst>
              </p:cNvPr>
              <p:cNvSpPr txBox="1">
                <a:spLocks noRot="1" noChangeAspect="1" noMove="1" noResize="1" noEditPoints="1" noAdjustHandles="1" noChangeArrowheads="1" noChangeShapeType="1" noTextEdit="1"/>
              </p:cNvSpPr>
              <p:nvPr/>
            </p:nvSpPr>
            <p:spPr bwMode="auto">
              <a:xfrm>
                <a:off x="628650" y="1382286"/>
                <a:ext cx="7886700" cy="1015663"/>
              </a:xfrm>
              <a:prstGeom prst="rect">
                <a:avLst/>
              </a:prstGeom>
              <a:blipFill>
                <a:blip r:embed="rId2"/>
                <a:stretch>
                  <a:fillRect/>
                </a:stretch>
              </a:blipFill>
              <a:ln>
                <a:headEnd/>
                <a:tailEnd/>
              </a:ln>
              <a:effectLst>
                <a:outerShdw blurRad="50800" dist="38100" dir="5400000" algn="t" rotWithShape="0">
                  <a:prstClr val="black">
                    <a:alpha val="40000"/>
                  </a:prstClr>
                </a:outerShdw>
              </a:effectLst>
            </p:spPr>
            <p:txBody>
              <a:bodyPr/>
              <a:lstStyle/>
              <a:p>
                <a:r>
                  <a:rPr lang="en-US">
                    <a:noFill/>
                  </a:rPr>
                  <a:t> </a:t>
                </a:r>
              </a:p>
            </p:txBody>
          </p:sp>
        </mc:Fallback>
      </mc:AlternateContent>
      <p:grpSp>
        <p:nvGrpSpPr>
          <p:cNvPr id="7" name="Group 6">
            <a:extLst>
              <a:ext uri="{FF2B5EF4-FFF2-40B4-BE49-F238E27FC236}">
                <a16:creationId xmlns:a16="http://schemas.microsoft.com/office/drawing/2014/main" id="{16A94853-7F22-45D0-8314-3B7E58AA10D2}"/>
              </a:ext>
            </a:extLst>
          </p:cNvPr>
          <p:cNvGrpSpPr/>
          <p:nvPr/>
        </p:nvGrpSpPr>
        <p:grpSpPr>
          <a:xfrm>
            <a:off x="628651" y="2862618"/>
            <a:ext cx="7886699" cy="2886372"/>
            <a:chOff x="843992" y="3364189"/>
            <a:chExt cx="7142671" cy="3510442"/>
          </a:xfrm>
        </p:grpSpPr>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B5FC66D-04C3-4B53-A6F3-07B040B3A76D}"/>
                    </a:ext>
                  </a:extLst>
                </p:cNvPr>
                <p:cNvSpPr txBox="1"/>
                <p:nvPr/>
              </p:nvSpPr>
              <p:spPr>
                <a:xfrm>
                  <a:off x="843992" y="3364189"/>
                  <a:ext cx="7142671" cy="488875"/>
                </a:xfrm>
                <a:prstGeom prst="rect">
                  <a:avLst/>
                </a:pr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wrap="square" rtlCol="0" anchor="ctr" anchorCtr="0">
                  <a:noAutofit/>
                </a:bodyPr>
                <a:lstStyle/>
                <a:p>
                  <a:pPr algn="ctr"/>
                  <a:r>
                    <a:rPr lang="en-US" sz="2400" dirty="0"/>
                    <a:t>Shape of the Sampling Distribution of the Sample Mean </a:t>
                  </a:r>
                  <a14:m>
                    <m:oMath xmlns:m="http://schemas.openxmlformats.org/officeDocument/2006/math">
                      <m:acc>
                        <m:accPr>
                          <m:chr m:val="̅"/>
                          <m:ctrlPr>
                            <a:rPr lang="en-US" sz="2400" i="1">
                              <a:latin typeface="Cambria Math" panose="02040503050406030204" pitchFamily="18" charset="0"/>
                            </a:rPr>
                          </m:ctrlPr>
                        </m:accPr>
                        <m:e>
                          <m:r>
                            <a:rPr lang="en-US" sz="2400" i="1">
                              <a:latin typeface="Cambria Math" panose="02040503050406030204" pitchFamily="18" charset="0"/>
                            </a:rPr>
                            <m:t>𝑥</m:t>
                          </m:r>
                        </m:e>
                      </m:acc>
                    </m:oMath>
                  </a14:m>
                  <a:r>
                    <a:rPr lang="en-US" sz="2400" dirty="0"/>
                    <a:t> </a:t>
                  </a:r>
                </a:p>
              </p:txBody>
            </p:sp>
          </mc:Choice>
          <mc:Fallback xmlns="">
            <p:sp>
              <p:nvSpPr>
                <p:cNvPr id="8" name="TextBox 7">
                  <a:extLst>
                    <a:ext uri="{FF2B5EF4-FFF2-40B4-BE49-F238E27FC236}">
                      <a16:creationId xmlns:a16="http://schemas.microsoft.com/office/drawing/2014/main" id="{4B5FC66D-04C3-4B53-A6F3-07B040B3A76D}"/>
                    </a:ext>
                  </a:extLst>
                </p:cNvPr>
                <p:cNvSpPr txBox="1">
                  <a:spLocks noRot="1" noChangeAspect="1" noMove="1" noResize="1" noEditPoints="1" noAdjustHandles="1" noChangeArrowheads="1" noChangeShapeType="1" noTextEdit="1"/>
                </p:cNvSpPr>
                <p:nvPr/>
              </p:nvSpPr>
              <p:spPr>
                <a:xfrm>
                  <a:off x="843992" y="3364189"/>
                  <a:ext cx="7142671" cy="488875"/>
                </a:xfrm>
                <a:prstGeom prst="rect">
                  <a:avLst/>
                </a:prstGeom>
                <a:blipFill>
                  <a:blip r:embed="rId3"/>
                  <a:stretch>
                    <a:fillRect t="-17647" r="-849" b="-38235"/>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803CF4C-0868-4882-946B-C8E459554B22}"/>
                    </a:ext>
                  </a:extLst>
                </p:cNvPr>
                <p:cNvSpPr txBox="1"/>
                <p:nvPr/>
              </p:nvSpPr>
              <p:spPr>
                <a:xfrm>
                  <a:off x="843992" y="3853064"/>
                  <a:ext cx="7142671" cy="3021567"/>
                </a:xfrm>
                <a:prstGeom prst="rect">
                  <a:avLst/>
                </a:prstGeom>
                <a:noFill/>
                <a:ln>
                  <a:solidFill>
                    <a:schemeClr val="tx1"/>
                  </a:solidFill>
                </a:ln>
              </p:spPr>
              <p:txBody>
                <a:bodyPr wrap="square" rtlCol="0">
                  <a:noAutofit/>
                </a:bodyPr>
                <a:lstStyle/>
                <a:p>
                  <a:pPr marL="342900" indent="-342900">
                    <a:buFont typeface="Arial" panose="020B0604020202020204" pitchFamily="34" charset="0"/>
                    <a:buChar char="•"/>
                  </a:pPr>
                  <a:r>
                    <a:rPr lang="en-US" sz="2000" dirty="0"/>
                    <a:t>If the population distribution is Normal, the sampling distribution of </a:t>
                  </a:r>
                  <a14:m>
                    <m:oMath xmlns:m="http://schemas.openxmlformats.org/officeDocument/2006/math">
                      <m:acc>
                        <m:accPr>
                          <m:chr m:val="̅"/>
                          <m:ctrlPr>
                            <a:rPr lang="en-US" sz="2000" i="1">
                              <a:latin typeface="Cambria Math" panose="02040503050406030204" pitchFamily="18" charset="0"/>
                            </a:rPr>
                          </m:ctrlPr>
                        </m:accPr>
                        <m:e>
                          <m:r>
                            <a:rPr lang="en-US" sz="2000" i="1">
                              <a:latin typeface="Cambria Math" panose="02040503050406030204" pitchFamily="18" charset="0"/>
                            </a:rPr>
                            <m:t>𝑥</m:t>
                          </m:r>
                        </m:e>
                      </m:acc>
                    </m:oMath>
                  </a14:m>
                  <a:r>
                    <a:rPr lang="en-US" sz="2000" i="1" dirty="0"/>
                    <a:t> </a:t>
                  </a:r>
                  <a:r>
                    <a:rPr lang="en-US" sz="2000" dirty="0"/>
                    <a:t>will also be Normal, no matter what the sample size </a:t>
                  </a:r>
                  <a:r>
                    <a:rPr lang="en-US" sz="2000" i="1" dirty="0"/>
                    <a:t>n </a:t>
                  </a:r>
                  <a:r>
                    <a:rPr lang="en-US" sz="2000" dirty="0"/>
                    <a:t>is</a:t>
                  </a:r>
                </a:p>
              </p:txBody>
            </p:sp>
          </mc:Choice>
          <mc:Fallback xmlns="">
            <p:sp>
              <p:nvSpPr>
                <p:cNvPr id="9" name="TextBox 8">
                  <a:extLst>
                    <a:ext uri="{FF2B5EF4-FFF2-40B4-BE49-F238E27FC236}">
                      <a16:creationId xmlns:a16="http://schemas.microsoft.com/office/drawing/2014/main" id="{6803CF4C-0868-4882-946B-C8E459554B22}"/>
                    </a:ext>
                  </a:extLst>
                </p:cNvPr>
                <p:cNvSpPr txBox="1">
                  <a:spLocks noRot="1" noChangeAspect="1" noMove="1" noResize="1" noEditPoints="1" noAdjustHandles="1" noChangeArrowheads="1" noChangeShapeType="1" noTextEdit="1"/>
                </p:cNvSpPr>
                <p:nvPr/>
              </p:nvSpPr>
              <p:spPr>
                <a:xfrm>
                  <a:off x="843992" y="3853064"/>
                  <a:ext cx="7142671" cy="3021567"/>
                </a:xfrm>
                <a:prstGeom prst="rect">
                  <a:avLst/>
                </a:prstGeom>
                <a:blipFill>
                  <a:blip r:embed="rId4"/>
                  <a:stretch>
                    <a:fillRect l="-617" t="-1222" r="-1543"/>
                  </a:stretch>
                </a:blipFill>
                <a:ln>
                  <a:solidFill>
                    <a:schemeClr val="tx1"/>
                  </a:solidFill>
                </a:ln>
              </p:spPr>
              <p:txBody>
                <a:bodyPr/>
                <a:lstStyle/>
                <a:p>
                  <a:r>
                    <a:rPr lang="en-US">
                      <a:noFill/>
                    </a:rPr>
                    <a:t> </a:t>
                  </a:r>
                </a:p>
              </p:txBody>
            </p:sp>
          </mc:Fallback>
        </mc:AlternateContent>
      </p:grpSp>
    </p:spTree>
    <p:extLst>
      <p:ext uri="{BB962C8B-B14F-4D97-AF65-F5344CB8AC3E}">
        <p14:creationId xmlns:p14="http://schemas.microsoft.com/office/powerpoint/2010/main" val="4108974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dirty="0"/>
                  <a:t>The Sampling Distribution of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oMath>
                </a14:m>
                <a:endParaRPr lang="en-US" dirty="0"/>
              </a:p>
            </p:txBody>
          </p:sp>
        </mc:Choice>
        <mc:Fallback xmlns="">
          <p:sp>
            <p:nvSpPr>
              <p:cNvPr id="2" name="Title 1">
                <a:extLst>
                  <a:ext uri="{FF2B5EF4-FFF2-40B4-BE49-F238E27FC236}">
                    <a16:creationId xmlns:a16="http://schemas.microsoft.com/office/drawing/2014/main" id="{860DE792-1FCA-41DC-9B89-A37150EE28E6}"/>
                  </a:ext>
                </a:extLst>
              </p:cNvPr>
              <p:cNvSpPr>
                <a:spLocks noGrp="1" noRot="1" noChangeAspect="1" noMove="1" noResize="1" noEditPoints="1" noAdjustHandles="1" noChangeArrowheads="1" noChangeShapeType="1" noTextEdit="1"/>
              </p:cNvSpPr>
              <p:nvPr>
                <p:ph type="title"/>
              </p:nvPr>
            </p:nvSpPr>
            <p:spPr>
              <a:blipFill>
                <a:blip r:embed="rId2"/>
                <a:stretch>
                  <a:fillRect l="-2318" t="-11966" b="-239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B269F2C1-7A59-474C-B4FB-558A58037DB6}"/>
                  </a:ext>
                </a:extLst>
              </p:cNvPr>
              <p:cNvSpPr txBox="1">
                <a:spLocks noChangeArrowheads="1"/>
              </p:cNvSpPr>
              <p:nvPr/>
            </p:nvSpPr>
            <p:spPr bwMode="auto">
              <a:xfrm>
                <a:off x="628650" y="1382286"/>
                <a:ext cx="7886700" cy="1015663"/>
              </a:xfrm>
              <a:prstGeom prst="rect">
                <a:avLst/>
              </a:prstGeom>
              <a:solidFill>
                <a:schemeClr val="accent6">
                  <a:lumMod val="20000"/>
                  <a:lumOff val="80000"/>
                </a:schemeClr>
              </a:solidFill>
              <a:ln>
                <a:headEnd/>
                <a:tailEnd/>
              </a:ln>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dirty="0">
                    <a:latin typeface="+mn-lt"/>
                  </a:rPr>
                  <a:t>The </a:t>
                </a:r>
                <a:r>
                  <a:rPr lang="en-US" sz="2000" b="1" dirty="0">
                    <a:latin typeface="+mn-lt"/>
                  </a:rPr>
                  <a:t>sampling distribution of the sample mean </a:t>
                </a:r>
                <a14:m>
                  <m:oMath xmlns:m="http://schemas.openxmlformats.org/officeDocument/2006/math">
                    <m:acc>
                      <m:accPr>
                        <m:chr m:val="̅"/>
                        <m:ctrlPr>
                          <a:rPr lang="en-US" sz="2000" b="1" i="1">
                            <a:latin typeface="Cambria Math" panose="02040503050406030204" pitchFamily="18" charset="0"/>
                          </a:rPr>
                        </m:ctrlPr>
                      </m:accPr>
                      <m:e>
                        <m:r>
                          <a:rPr lang="en-US" sz="2000" b="1" i="1">
                            <a:latin typeface="Cambria Math" panose="02040503050406030204" pitchFamily="18" charset="0"/>
                          </a:rPr>
                          <m:t>𝒙</m:t>
                        </m:r>
                      </m:e>
                    </m:acc>
                  </m:oMath>
                </a14:m>
                <a:r>
                  <a:rPr lang="en-US" sz="2000" b="1" dirty="0">
                    <a:latin typeface="+mn-lt"/>
                  </a:rPr>
                  <a:t> </a:t>
                </a:r>
                <a:r>
                  <a:rPr lang="en-US" sz="2000" dirty="0">
                    <a:latin typeface="+mn-lt"/>
                  </a:rPr>
                  <a:t>describes the distribution of values taken by the sample mean </a:t>
                </a:r>
                <a14:m>
                  <m:oMath xmlns:m="http://schemas.openxmlformats.org/officeDocument/2006/math">
                    <m:acc>
                      <m:accPr>
                        <m:chr m:val="̅"/>
                        <m:ctrlPr>
                          <a:rPr lang="en-US" sz="2000" i="1">
                            <a:latin typeface="Cambria Math" panose="02040503050406030204" pitchFamily="18" charset="0"/>
                          </a:rPr>
                        </m:ctrlPr>
                      </m:accPr>
                      <m:e>
                        <m:r>
                          <a:rPr lang="en-US" sz="2000" i="1">
                            <a:latin typeface="Cambria Math" panose="02040503050406030204" pitchFamily="18" charset="0"/>
                          </a:rPr>
                          <m:t>𝑥</m:t>
                        </m:r>
                      </m:e>
                    </m:acc>
                  </m:oMath>
                </a14:m>
                <a:r>
                  <a:rPr lang="en-US" sz="2000" dirty="0">
                    <a:latin typeface="+mn-lt"/>
                  </a:rPr>
                  <a:t> in all possible samples of the same size from the same population.</a:t>
                </a:r>
              </a:p>
            </p:txBody>
          </p:sp>
        </mc:Choice>
        <mc:Fallback xmlns="">
          <p:sp>
            <p:nvSpPr>
              <p:cNvPr id="4" name="TextBox 3">
                <a:extLst>
                  <a:ext uri="{FF2B5EF4-FFF2-40B4-BE49-F238E27FC236}">
                    <a16:creationId xmlns:a16="http://schemas.microsoft.com/office/drawing/2014/main" id="{B269F2C1-7A59-474C-B4FB-558A58037DB6}"/>
                  </a:ext>
                </a:extLst>
              </p:cNvPr>
              <p:cNvSpPr txBox="1">
                <a:spLocks noRot="1" noChangeAspect="1" noMove="1" noResize="1" noEditPoints="1" noAdjustHandles="1" noChangeArrowheads="1" noChangeShapeType="1" noTextEdit="1"/>
              </p:cNvSpPr>
              <p:nvPr/>
            </p:nvSpPr>
            <p:spPr bwMode="auto">
              <a:xfrm>
                <a:off x="628650" y="1382286"/>
                <a:ext cx="7886700" cy="1015663"/>
              </a:xfrm>
              <a:prstGeom prst="rect">
                <a:avLst/>
              </a:prstGeom>
              <a:blipFill>
                <a:blip r:embed="rId3"/>
                <a:stretch>
                  <a:fillRect/>
                </a:stretch>
              </a:blipFill>
              <a:ln>
                <a:headEnd/>
                <a:tailEnd/>
              </a:ln>
              <a:effectLst>
                <a:outerShdw blurRad="50800" dist="38100" dir="5400000" algn="t" rotWithShape="0">
                  <a:prstClr val="black">
                    <a:alpha val="40000"/>
                  </a:prstClr>
                </a:outerShdw>
              </a:effectLst>
            </p:spPr>
            <p:txBody>
              <a:bodyPr/>
              <a:lstStyle/>
              <a:p>
                <a:r>
                  <a:rPr lang="en-US">
                    <a:noFill/>
                  </a:rPr>
                  <a:t> </a:t>
                </a:r>
              </a:p>
            </p:txBody>
          </p:sp>
        </mc:Fallback>
      </mc:AlternateContent>
    </p:spTree>
    <p:extLst>
      <p:ext uri="{BB962C8B-B14F-4D97-AF65-F5344CB8AC3E}">
        <p14:creationId xmlns:p14="http://schemas.microsoft.com/office/powerpoint/2010/main" val="3124717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dirty="0"/>
              <a:t>The Central Limit Theorem</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B34A4E2-2505-4945-A642-1542999C7FAB}"/>
                  </a:ext>
                </a:extLst>
              </p:cNvPr>
              <p:cNvSpPr txBox="1">
                <a:spLocks noChangeArrowheads="1"/>
              </p:cNvSpPr>
              <p:nvPr/>
            </p:nvSpPr>
            <p:spPr bwMode="auto">
              <a:xfrm>
                <a:off x="628650" y="1382286"/>
                <a:ext cx="7886700" cy="1015663"/>
              </a:xfrm>
              <a:prstGeom prst="rect">
                <a:avLst/>
              </a:prstGeom>
              <a:solidFill>
                <a:schemeClr val="accent6">
                  <a:lumMod val="20000"/>
                  <a:lumOff val="80000"/>
                </a:schemeClr>
              </a:solidFill>
              <a:ln>
                <a:headEnd/>
                <a:tailEnd/>
              </a:ln>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dirty="0">
                    <a:latin typeface="+mn-lt"/>
                  </a:rPr>
                  <a:t>Draw an SRS of size </a:t>
                </a:r>
                <a:r>
                  <a:rPr lang="en-US" sz="2000" i="1" dirty="0">
                    <a:latin typeface="+mn-lt"/>
                  </a:rPr>
                  <a:t>n </a:t>
                </a:r>
                <a:r>
                  <a:rPr lang="en-US" sz="2000" dirty="0">
                    <a:latin typeface="+mn-lt"/>
                  </a:rPr>
                  <a:t>from any population with mean </a:t>
                </a:r>
                <a:r>
                  <a:rPr lang="en-US" sz="2000" i="1" dirty="0">
                    <a:latin typeface="+mn-lt"/>
                  </a:rPr>
                  <a:t>µ</a:t>
                </a:r>
                <a:r>
                  <a:rPr lang="en-US" sz="2000" dirty="0">
                    <a:latin typeface="+mn-lt"/>
                  </a:rPr>
                  <a:t> and finite standard deviation </a:t>
                </a:r>
                <a:r>
                  <a:rPr lang="el-GR" sz="2000" i="1" dirty="0">
                    <a:latin typeface="+mn-lt"/>
                  </a:rPr>
                  <a:t>σ</a:t>
                </a:r>
                <a:r>
                  <a:rPr lang="en-US" sz="2000" dirty="0">
                    <a:latin typeface="+mn-lt"/>
                  </a:rPr>
                  <a:t>. The </a:t>
                </a:r>
                <a:r>
                  <a:rPr lang="en-US" sz="2000" b="1" dirty="0">
                    <a:latin typeface="+mn-lt"/>
                  </a:rPr>
                  <a:t>central limit theorem (CLT) </a:t>
                </a:r>
                <a:r>
                  <a:rPr lang="en-US" sz="2000" dirty="0">
                    <a:latin typeface="+mn-lt"/>
                  </a:rPr>
                  <a:t>says that when </a:t>
                </a:r>
                <a:r>
                  <a:rPr lang="en-US" sz="2000" i="1" dirty="0">
                    <a:latin typeface="+mn-lt"/>
                  </a:rPr>
                  <a:t>n </a:t>
                </a:r>
                <a:r>
                  <a:rPr lang="en-US" sz="2000" dirty="0">
                    <a:latin typeface="+mn-lt"/>
                  </a:rPr>
                  <a:t>is large, the</a:t>
                </a:r>
              </a:p>
              <a:p>
                <a:r>
                  <a:rPr lang="en-US" sz="2000" dirty="0">
                    <a:latin typeface="+mn-lt"/>
                  </a:rPr>
                  <a:t>sampling distribution of the sample mean</a:t>
                </a:r>
                <a:r>
                  <a:rPr lang="en-US" sz="2000" dirty="0"/>
                  <a:t> </a:t>
                </a:r>
                <a14:m>
                  <m:oMath xmlns:m="http://schemas.openxmlformats.org/officeDocument/2006/math">
                    <m:acc>
                      <m:accPr>
                        <m:chr m:val="̅"/>
                        <m:ctrlPr>
                          <a:rPr lang="en-US" sz="2000" i="1">
                            <a:latin typeface="Cambria Math" panose="02040503050406030204" pitchFamily="18" charset="0"/>
                          </a:rPr>
                        </m:ctrlPr>
                      </m:accPr>
                      <m:e>
                        <m:r>
                          <a:rPr lang="en-US" sz="2000" i="1">
                            <a:latin typeface="Cambria Math" panose="02040503050406030204" pitchFamily="18" charset="0"/>
                          </a:rPr>
                          <m:t>𝑥</m:t>
                        </m:r>
                      </m:e>
                    </m:acc>
                  </m:oMath>
                </a14:m>
                <a:r>
                  <a:rPr lang="en-US" sz="2000" dirty="0"/>
                  <a:t> </a:t>
                </a:r>
                <a:r>
                  <a:rPr lang="en-US" sz="2000" dirty="0">
                    <a:latin typeface="+mn-lt"/>
                  </a:rPr>
                  <a:t>is approximately Normal.</a:t>
                </a:r>
              </a:p>
            </p:txBody>
          </p:sp>
        </mc:Choice>
        <mc:Fallback xmlns="">
          <p:sp>
            <p:nvSpPr>
              <p:cNvPr id="6" name="TextBox 5">
                <a:extLst>
                  <a:ext uri="{FF2B5EF4-FFF2-40B4-BE49-F238E27FC236}">
                    <a16:creationId xmlns:a16="http://schemas.microsoft.com/office/drawing/2014/main" id="{5B34A4E2-2505-4945-A642-1542999C7FAB}"/>
                  </a:ext>
                </a:extLst>
              </p:cNvPr>
              <p:cNvSpPr txBox="1">
                <a:spLocks noRot="1" noChangeAspect="1" noMove="1" noResize="1" noEditPoints="1" noAdjustHandles="1" noChangeArrowheads="1" noChangeShapeType="1" noTextEdit="1"/>
              </p:cNvSpPr>
              <p:nvPr/>
            </p:nvSpPr>
            <p:spPr bwMode="auto">
              <a:xfrm>
                <a:off x="628650" y="1382286"/>
                <a:ext cx="7886700" cy="1015663"/>
              </a:xfrm>
              <a:prstGeom prst="rect">
                <a:avLst/>
              </a:prstGeom>
              <a:blipFill>
                <a:blip r:embed="rId2"/>
                <a:stretch>
                  <a:fillRect/>
                </a:stretch>
              </a:blipFill>
              <a:ln>
                <a:headEnd/>
                <a:tailEnd/>
              </a:ln>
              <a:effectLst>
                <a:outerShdw blurRad="50800" dist="38100" dir="5400000" algn="t" rotWithShape="0">
                  <a:prstClr val="black">
                    <a:alpha val="40000"/>
                  </a:prstClr>
                </a:outerShdw>
              </a:effectLst>
            </p:spPr>
            <p:txBody>
              <a:bodyPr/>
              <a:lstStyle/>
              <a:p>
                <a:r>
                  <a:rPr lang="en-US">
                    <a:noFill/>
                  </a:rPr>
                  <a:t> </a:t>
                </a:r>
              </a:p>
            </p:txBody>
          </p:sp>
        </mc:Fallback>
      </mc:AlternateContent>
      <p:grpSp>
        <p:nvGrpSpPr>
          <p:cNvPr id="7" name="Group 6">
            <a:extLst>
              <a:ext uri="{FF2B5EF4-FFF2-40B4-BE49-F238E27FC236}">
                <a16:creationId xmlns:a16="http://schemas.microsoft.com/office/drawing/2014/main" id="{16A94853-7F22-45D0-8314-3B7E58AA10D2}"/>
              </a:ext>
            </a:extLst>
          </p:cNvPr>
          <p:cNvGrpSpPr/>
          <p:nvPr/>
        </p:nvGrpSpPr>
        <p:grpSpPr>
          <a:xfrm>
            <a:off x="628651" y="2862618"/>
            <a:ext cx="7886699" cy="2886372"/>
            <a:chOff x="843992" y="3364189"/>
            <a:chExt cx="7142671" cy="3510442"/>
          </a:xfrm>
        </p:grpSpPr>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B5FC66D-04C3-4B53-A6F3-07B040B3A76D}"/>
                    </a:ext>
                  </a:extLst>
                </p:cNvPr>
                <p:cNvSpPr txBox="1"/>
                <p:nvPr/>
              </p:nvSpPr>
              <p:spPr>
                <a:xfrm>
                  <a:off x="843992" y="3364189"/>
                  <a:ext cx="7142671" cy="488875"/>
                </a:xfrm>
                <a:prstGeom prst="rect">
                  <a:avLst/>
                </a:pr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wrap="square" rtlCol="0" anchor="ctr" anchorCtr="0">
                  <a:noAutofit/>
                </a:bodyPr>
                <a:lstStyle/>
                <a:p>
                  <a:pPr algn="ctr"/>
                  <a:r>
                    <a:rPr lang="en-US" sz="2400" dirty="0"/>
                    <a:t>Shape of the Sampling Distribution of the Sample Mean </a:t>
                  </a:r>
                  <a14:m>
                    <m:oMath xmlns:m="http://schemas.openxmlformats.org/officeDocument/2006/math">
                      <m:acc>
                        <m:accPr>
                          <m:chr m:val="̅"/>
                          <m:ctrlPr>
                            <a:rPr lang="en-US" sz="2400" i="1">
                              <a:latin typeface="Cambria Math" panose="02040503050406030204" pitchFamily="18" charset="0"/>
                            </a:rPr>
                          </m:ctrlPr>
                        </m:accPr>
                        <m:e>
                          <m:r>
                            <a:rPr lang="en-US" sz="2400" i="1">
                              <a:latin typeface="Cambria Math" panose="02040503050406030204" pitchFamily="18" charset="0"/>
                            </a:rPr>
                            <m:t>𝑥</m:t>
                          </m:r>
                        </m:e>
                      </m:acc>
                    </m:oMath>
                  </a14:m>
                  <a:r>
                    <a:rPr lang="en-US" sz="2400" dirty="0"/>
                    <a:t> </a:t>
                  </a:r>
                </a:p>
              </p:txBody>
            </p:sp>
          </mc:Choice>
          <mc:Fallback xmlns="">
            <p:sp>
              <p:nvSpPr>
                <p:cNvPr id="8" name="TextBox 7">
                  <a:extLst>
                    <a:ext uri="{FF2B5EF4-FFF2-40B4-BE49-F238E27FC236}">
                      <a16:creationId xmlns:a16="http://schemas.microsoft.com/office/drawing/2014/main" id="{4B5FC66D-04C3-4B53-A6F3-07B040B3A76D}"/>
                    </a:ext>
                  </a:extLst>
                </p:cNvPr>
                <p:cNvSpPr txBox="1">
                  <a:spLocks noRot="1" noChangeAspect="1" noMove="1" noResize="1" noEditPoints="1" noAdjustHandles="1" noChangeArrowheads="1" noChangeShapeType="1" noTextEdit="1"/>
                </p:cNvSpPr>
                <p:nvPr/>
              </p:nvSpPr>
              <p:spPr>
                <a:xfrm>
                  <a:off x="843992" y="3364189"/>
                  <a:ext cx="7142671" cy="488875"/>
                </a:xfrm>
                <a:prstGeom prst="rect">
                  <a:avLst/>
                </a:prstGeom>
                <a:blipFill>
                  <a:blip r:embed="rId3"/>
                  <a:stretch>
                    <a:fillRect t="-17647" r="-849" b="-38235"/>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803CF4C-0868-4882-946B-C8E459554B22}"/>
                    </a:ext>
                  </a:extLst>
                </p:cNvPr>
                <p:cNvSpPr txBox="1"/>
                <p:nvPr/>
              </p:nvSpPr>
              <p:spPr>
                <a:xfrm>
                  <a:off x="843992" y="3853064"/>
                  <a:ext cx="7142671" cy="3021567"/>
                </a:xfrm>
                <a:prstGeom prst="rect">
                  <a:avLst/>
                </a:prstGeom>
                <a:noFill/>
                <a:ln>
                  <a:solidFill>
                    <a:schemeClr val="tx1"/>
                  </a:solidFill>
                </a:ln>
              </p:spPr>
              <p:txBody>
                <a:bodyPr wrap="square" rtlCol="0">
                  <a:noAutofit/>
                </a:bodyPr>
                <a:lstStyle/>
                <a:p>
                  <a:pPr marL="342900" indent="-342900">
                    <a:buFont typeface="Arial" panose="020B0604020202020204" pitchFamily="34" charset="0"/>
                    <a:buChar char="•"/>
                  </a:pPr>
                  <a:r>
                    <a:rPr lang="en-US" sz="2000" dirty="0"/>
                    <a:t>If the population distribution is Normal, the sampling distribution of </a:t>
                  </a:r>
                  <a14:m>
                    <m:oMath xmlns:m="http://schemas.openxmlformats.org/officeDocument/2006/math">
                      <m:acc>
                        <m:accPr>
                          <m:chr m:val="̅"/>
                          <m:ctrlPr>
                            <a:rPr lang="en-US" sz="2000" i="1">
                              <a:latin typeface="Cambria Math" panose="02040503050406030204" pitchFamily="18" charset="0"/>
                            </a:rPr>
                          </m:ctrlPr>
                        </m:accPr>
                        <m:e>
                          <m:r>
                            <a:rPr lang="en-US" sz="2000" i="1">
                              <a:latin typeface="Cambria Math" panose="02040503050406030204" pitchFamily="18" charset="0"/>
                            </a:rPr>
                            <m:t>𝑥</m:t>
                          </m:r>
                        </m:e>
                      </m:acc>
                    </m:oMath>
                  </a14:m>
                  <a:r>
                    <a:rPr lang="en-US" sz="2000" i="1" dirty="0"/>
                    <a:t> </a:t>
                  </a:r>
                  <a:r>
                    <a:rPr lang="en-US" sz="2000" dirty="0"/>
                    <a:t>will also be Normal, no matter what the sample size </a:t>
                  </a:r>
                  <a:r>
                    <a:rPr lang="en-US" sz="2000" i="1" dirty="0"/>
                    <a:t>n </a:t>
                  </a:r>
                  <a:r>
                    <a:rPr lang="en-US" sz="2000" dirty="0"/>
                    <a:t>is</a:t>
                  </a:r>
                </a:p>
                <a:p>
                  <a:pPr marL="342900" indent="-342900">
                    <a:buFont typeface="Arial" panose="020B0604020202020204" pitchFamily="34" charset="0"/>
                    <a:buChar char="•"/>
                  </a:pPr>
                  <a:r>
                    <a:rPr lang="en-US" sz="2000" dirty="0"/>
                    <a:t>If the population distribution is not Normal, the sampling distribution of </a:t>
                  </a:r>
                  <a14:m>
                    <m:oMath xmlns:m="http://schemas.openxmlformats.org/officeDocument/2006/math">
                      <m:acc>
                        <m:accPr>
                          <m:chr m:val="̅"/>
                          <m:ctrlPr>
                            <a:rPr lang="en-US" sz="2000" i="1">
                              <a:latin typeface="Cambria Math" panose="02040503050406030204" pitchFamily="18" charset="0"/>
                            </a:rPr>
                          </m:ctrlPr>
                        </m:accPr>
                        <m:e>
                          <m:r>
                            <a:rPr lang="en-US" sz="2000" i="1">
                              <a:latin typeface="Cambria Math" panose="02040503050406030204" pitchFamily="18" charset="0"/>
                            </a:rPr>
                            <m:t>𝑥</m:t>
                          </m:r>
                        </m:e>
                      </m:acc>
                    </m:oMath>
                  </a14:m>
                  <a:r>
                    <a:rPr lang="en-US" sz="2000" i="1" dirty="0"/>
                    <a:t> </a:t>
                  </a:r>
                  <a:r>
                    <a:rPr lang="en-US" sz="2000" dirty="0"/>
                    <a:t>will be approximately Normal when the sample size is large </a:t>
                  </a:r>
                  <a:br>
                    <a:rPr lang="en-US" sz="2000" dirty="0"/>
                  </a:br>
                  <a:r>
                    <a:rPr lang="en-US" sz="2000" dirty="0"/>
                    <a:t>(</a:t>
                  </a:r>
                  <a:r>
                    <a:rPr lang="en-US" sz="2000" i="1" dirty="0"/>
                    <a:t>n </a:t>
                  </a:r>
                  <a:r>
                    <a:rPr lang="en-US" sz="2000" dirty="0"/>
                    <a:t>≥ 30 in most cases). If the sample size is small and the population distribution is not Normal, the sampling distribution of </a:t>
                  </a:r>
                  <a:r>
                    <a:rPr lang="en-US" sz="2000" i="1" dirty="0"/>
                    <a:t>x </a:t>
                  </a:r>
                  <a:r>
                    <a:rPr lang="en-US" sz="2000" dirty="0"/>
                    <a:t>will retain some characteristics of the population distribution (e.g., skewness).</a:t>
                  </a:r>
                  <a:endParaRPr lang="en-US" sz="2800" dirty="0"/>
                </a:p>
              </p:txBody>
            </p:sp>
          </mc:Choice>
          <mc:Fallback xmlns="">
            <p:sp>
              <p:nvSpPr>
                <p:cNvPr id="9" name="TextBox 8">
                  <a:extLst>
                    <a:ext uri="{FF2B5EF4-FFF2-40B4-BE49-F238E27FC236}">
                      <a16:creationId xmlns:a16="http://schemas.microsoft.com/office/drawing/2014/main" id="{6803CF4C-0868-4882-946B-C8E459554B22}"/>
                    </a:ext>
                  </a:extLst>
                </p:cNvPr>
                <p:cNvSpPr txBox="1">
                  <a:spLocks noRot="1" noChangeAspect="1" noMove="1" noResize="1" noEditPoints="1" noAdjustHandles="1" noChangeArrowheads="1" noChangeShapeType="1" noTextEdit="1"/>
                </p:cNvSpPr>
                <p:nvPr/>
              </p:nvSpPr>
              <p:spPr>
                <a:xfrm>
                  <a:off x="843992" y="3853064"/>
                  <a:ext cx="7142671" cy="3021567"/>
                </a:xfrm>
                <a:prstGeom prst="rect">
                  <a:avLst/>
                </a:prstGeom>
                <a:blipFill>
                  <a:blip r:embed="rId4"/>
                  <a:stretch>
                    <a:fillRect l="-617" t="-1222" r="-1543"/>
                  </a:stretch>
                </a:blipFill>
                <a:ln>
                  <a:solidFill>
                    <a:schemeClr val="tx1"/>
                  </a:solidFill>
                </a:ln>
              </p:spPr>
              <p:txBody>
                <a:bodyPr/>
                <a:lstStyle/>
                <a:p>
                  <a:r>
                    <a:rPr lang="en-US">
                      <a:noFill/>
                    </a:rPr>
                    <a:t> </a:t>
                  </a:r>
                </a:p>
              </p:txBody>
            </p:sp>
          </mc:Fallback>
        </mc:AlternateContent>
      </p:grpSp>
    </p:spTree>
    <p:extLst>
      <p:ext uri="{BB962C8B-B14F-4D97-AF65-F5344CB8AC3E}">
        <p14:creationId xmlns:p14="http://schemas.microsoft.com/office/powerpoint/2010/main" val="2010198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dirty="0"/>
              <a:t>The Central Limit Theorem</a:t>
            </a:r>
          </a:p>
        </p:txBody>
      </p:sp>
      <p:sp>
        <p:nvSpPr>
          <p:cNvPr id="10" name="Rectangle 9">
            <a:extLst>
              <a:ext uri="{FF2B5EF4-FFF2-40B4-BE49-F238E27FC236}">
                <a16:creationId xmlns:a16="http://schemas.microsoft.com/office/drawing/2014/main" id="{D65D7C07-8FB2-4FB1-8DDB-4ADBE0506BA5}"/>
              </a:ext>
            </a:extLst>
          </p:cNvPr>
          <p:cNvSpPr/>
          <p:nvPr/>
        </p:nvSpPr>
        <p:spPr>
          <a:xfrm>
            <a:off x="628650" y="1344927"/>
            <a:ext cx="7886700" cy="2616101"/>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sz="2000" b="1" dirty="0">
                <a:solidFill>
                  <a:srgbClr val="0070C0"/>
                </a:solidFill>
              </a:rPr>
              <a:t>Problem</a:t>
            </a:r>
            <a:r>
              <a:rPr lang="en-US" altLang="en-US" sz="2000" dirty="0"/>
              <a:t>: </a:t>
            </a:r>
            <a:r>
              <a:rPr lang="en-US" dirty="0"/>
              <a:t>Keith is the manager of an auto-care center. Based </a:t>
            </a:r>
            <a:br>
              <a:rPr lang="en-US" dirty="0"/>
            </a:br>
            <a:r>
              <a:rPr lang="en-US" dirty="0"/>
              <a:t>on service records from the past year, the time (in hours) that </a:t>
            </a:r>
            <a:br>
              <a:rPr lang="en-US" dirty="0"/>
            </a:br>
            <a:r>
              <a:rPr lang="en-US" dirty="0"/>
              <a:t>a technician requires to complete a standard oil change and </a:t>
            </a:r>
            <a:br>
              <a:rPr lang="en-US" dirty="0"/>
            </a:br>
            <a:r>
              <a:rPr lang="en-US" dirty="0"/>
              <a:t>inspection follows a right-skewed distribution with </a:t>
            </a:r>
            <a:r>
              <a:rPr lang="en-US" i="1" dirty="0"/>
              <a:t>µ</a:t>
            </a:r>
            <a:r>
              <a:rPr lang="en-US" dirty="0"/>
              <a:t> = 30 </a:t>
            </a:r>
            <a:br>
              <a:rPr lang="en-US" dirty="0"/>
            </a:br>
            <a:r>
              <a:rPr lang="en-US" dirty="0"/>
              <a:t>minutes and </a:t>
            </a:r>
            <a:r>
              <a:rPr lang="el-GR" i="1" dirty="0"/>
              <a:t>σ</a:t>
            </a:r>
            <a:r>
              <a:rPr lang="en-US" dirty="0"/>
              <a:t> = 20 minutes. For a promotion, Keith randomly</a:t>
            </a:r>
          </a:p>
          <a:p>
            <a:r>
              <a:rPr lang="en-US" dirty="0"/>
              <a:t>selects 40 current customers and offers them a free oil change and inspection if they redeem the offer during the next month. Keith budgets an average of 35 minutes per customer for a technician to complete the work. Will this</a:t>
            </a:r>
          </a:p>
          <a:p>
            <a:r>
              <a:rPr lang="en-US" dirty="0"/>
              <a:t>be enough?</a:t>
            </a:r>
          </a:p>
        </p:txBody>
      </p:sp>
      <p:grpSp>
        <p:nvGrpSpPr>
          <p:cNvPr id="5" name="Group 4">
            <a:extLst>
              <a:ext uri="{FF2B5EF4-FFF2-40B4-BE49-F238E27FC236}">
                <a16:creationId xmlns:a16="http://schemas.microsoft.com/office/drawing/2014/main" id="{15D33595-462E-4E17-AEA9-B389B2F19868}"/>
              </a:ext>
            </a:extLst>
          </p:cNvPr>
          <p:cNvGrpSpPr/>
          <p:nvPr/>
        </p:nvGrpSpPr>
        <p:grpSpPr>
          <a:xfrm>
            <a:off x="6571520" y="1344927"/>
            <a:ext cx="2176526" cy="1384241"/>
            <a:chOff x="6554268" y="1344927"/>
            <a:chExt cx="2176526" cy="1384241"/>
          </a:xfrm>
        </p:grpSpPr>
        <p:pic>
          <p:nvPicPr>
            <p:cNvPr id="3" name="Picture 2">
              <a:extLst>
                <a:ext uri="{FF2B5EF4-FFF2-40B4-BE49-F238E27FC236}">
                  <a16:creationId xmlns:a16="http://schemas.microsoft.com/office/drawing/2014/main" id="{D2083E26-6F0A-4F91-AB2B-A8C9885CAF80}"/>
                </a:ext>
              </a:extLst>
            </p:cNvPr>
            <p:cNvPicPr>
              <a:picLocks noChangeAspect="1"/>
            </p:cNvPicPr>
            <p:nvPr/>
          </p:nvPicPr>
          <p:blipFill>
            <a:blip r:embed="rId2"/>
            <a:stretch>
              <a:fillRect/>
            </a:stretch>
          </p:blipFill>
          <p:spPr>
            <a:xfrm>
              <a:off x="6554268" y="1344927"/>
              <a:ext cx="1961082" cy="1312009"/>
            </a:xfrm>
            <a:prstGeom prst="rect">
              <a:avLst/>
            </a:prstGeom>
          </p:spPr>
        </p:pic>
        <p:sp>
          <p:nvSpPr>
            <p:cNvPr id="4" name="Rectangle 3">
              <a:extLst>
                <a:ext uri="{FF2B5EF4-FFF2-40B4-BE49-F238E27FC236}">
                  <a16:creationId xmlns:a16="http://schemas.microsoft.com/office/drawing/2014/main" id="{5C0BF376-C000-42BE-88DF-6AACDC3EA385}"/>
                </a:ext>
              </a:extLst>
            </p:cNvPr>
            <p:cNvSpPr/>
            <p:nvPr/>
          </p:nvSpPr>
          <p:spPr>
            <a:xfrm rot="16200000">
              <a:off x="8069074" y="2067448"/>
              <a:ext cx="1107996" cy="215444"/>
            </a:xfrm>
            <a:prstGeom prst="rect">
              <a:avLst/>
            </a:prstGeom>
          </p:spPr>
          <p:txBody>
            <a:bodyPr wrap="none">
              <a:spAutoFit/>
            </a:bodyPr>
            <a:lstStyle/>
            <a:p>
              <a:r>
                <a:rPr lang="en-US" sz="800" dirty="0">
                  <a:latin typeface="HelveticaNeueLTStd-Cn"/>
                </a:rPr>
                <a:t>Joe Belanger/</a:t>
              </a:r>
              <a:r>
                <a:rPr lang="en-US" sz="800" dirty="0" err="1">
                  <a:latin typeface="HelveticaNeueLTStd-Cn"/>
                </a:rPr>
                <a:t>Alamy</a:t>
              </a:r>
              <a:endParaRPr lang="en-US" dirty="0"/>
            </a:p>
          </p:txBody>
        </p:sp>
      </p:grpSp>
    </p:spTree>
    <p:extLst>
      <p:ext uri="{BB962C8B-B14F-4D97-AF65-F5344CB8AC3E}">
        <p14:creationId xmlns:p14="http://schemas.microsoft.com/office/powerpoint/2010/main" val="2798591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dirty="0"/>
              <a:t>The Central Limit Theorem</a:t>
            </a:r>
          </a:p>
        </p:txBody>
      </p:sp>
      <p:sp>
        <p:nvSpPr>
          <p:cNvPr id="10" name="Rectangle 9">
            <a:extLst>
              <a:ext uri="{FF2B5EF4-FFF2-40B4-BE49-F238E27FC236}">
                <a16:creationId xmlns:a16="http://schemas.microsoft.com/office/drawing/2014/main" id="{D65D7C07-8FB2-4FB1-8DDB-4ADBE0506BA5}"/>
              </a:ext>
            </a:extLst>
          </p:cNvPr>
          <p:cNvSpPr/>
          <p:nvPr/>
        </p:nvSpPr>
        <p:spPr>
          <a:xfrm>
            <a:off x="628650" y="1344927"/>
            <a:ext cx="7886700" cy="1785104"/>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sz="2000" b="1" dirty="0">
                <a:solidFill>
                  <a:srgbClr val="0070C0"/>
                </a:solidFill>
              </a:rPr>
              <a:t>Problem</a:t>
            </a:r>
            <a:r>
              <a:rPr lang="en-US" altLang="en-US" sz="2000" dirty="0"/>
              <a:t>: </a:t>
            </a:r>
          </a:p>
          <a:p>
            <a:pPr marL="344488" indent="-344488">
              <a:tabLst>
                <a:tab pos="344488" algn="l"/>
              </a:tabLst>
            </a:pPr>
            <a:r>
              <a:rPr lang="en-US" dirty="0"/>
              <a:t>(a) Calculate the probability that the average time it takes to </a:t>
            </a:r>
            <a:br>
              <a:rPr lang="en-US" dirty="0"/>
            </a:br>
            <a:r>
              <a:rPr lang="en-US" dirty="0"/>
              <a:t>complete the work exceeds 35 minutes.</a:t>
            </a:r>
          </a:p>
          <a:p>
            <a:pPr marL="344488" indent="-344488">
              <a:tabLst>
                <a:tab pos="344488" algn="l"/>
              </a:tabLst>
            </a:pPr>
            <a:r>
              <a:rPr lang="en-US" dirty="0"/>
              <a:t>(b) How much average time per customer should Keith </a:t>
            </a:r>
            <a:br>
              <a:rPr lang="en-US" dirty="0"/>
            </a:br>
            <a:r>
              <a:rPr lang="en-US" dirty="0"/>
              <a:t>budget if he wants to be 99% certain that he doesn’t go </a:t>
            </a:r>
            <a:br>
              <a:rPr lang="en-US" dirty="0"/>
            </a:br>
            <a:r>
              <a:rPr lang="en-US" dirty="0"/>
              <a:t>“over budget”?</a:t>
            </a:r>
          </a:p>
        </p:txBody>
      </p:sp>
      <p:grpSp>
        <p:nvGrpSpPr>
          <p:cNvPr id="5" name="Group 4">
            <a:extLst>
              <a:ext uri="{FF2B5EF4-FFF2-40B4-BE49-F238E27FC236}">
                <a16:creationId xmlns:a16="http://schemas.microsoft.com/office/drawing/2014/main" id="{15D33595-462E-4E17-AEA9-B389B2F19868}"/>
              </a:ext>
            </a:extLst>
          </p:cNvPr>
          <p:cNvGrpSpPr/>
          <p:nvPr/>
        </p:nvGrpSpPr>
        <p:grpSpPr>
          <a:xfrm>
            <a:off x="6571520" y="1344927"/>
            <a:ext cx="2176526" cy="1384241"/>
            <a:chOff x="6554268" y="1344927"/>
            <a:chExt cx="2176526" cy="1384241"/>
          </a:xfrm>
        </p:grpSpPr>
        <p:pic>
          <p:nvPicPr>
            <p:cNvPr id="3" name="Picture 2">
              <a:extLst>
                <a:ext uri="{FF2B5EF4-FFF2-40B4-BE49-F238E27FC236}">
                  <a16:creationId xmlns:a16="http://schemas.microsoft.com/office/drawing/2014/main" id="{D2083E26-6F0A-4F91-AB2B-A8C9885CAF80}"/>
                </a:ext>
              </a:extLst>
            </p:cNvPr>
            <p:cNvPicPr>
              <a:picLocks noChangeAspect="1"/>
            </p:cNvPicPr>
            <p:nvPr/>
          </p:nvPicPr>
          <p:blipFill>
            <a:blip r:embed="rId2"/>
            <a:stretch>
              <a:fillRect/>
            </a:stretch>
          </p:blipFill>
          <p:spPr>
            <a:xfrm>
              <a:off x="6554268" y="1344927"/>
              <a:ext cx="1961082" cy="1312009"/>
            </a:xfrm>
            <a:prstGeom prst="rect">
              <a:avLst/>
            </a:prstGeom>
          </p:spPr>
        </p:pic>
        <p:sp>
          <p:nvSpPr>
            <p:cNvPr id="4" name="Rectangle 3">
              <a:extLst>
                <a:ext uri="{FF2B5EF4-FFF2-40B4-BE49-F238E27FC236}">
                  <a16:creationId xmlns:a16="http://schemas.microsoft.com/office/drawing/2014/main" id="{5C0BF376-C000-42BE-88DF-6AACDC3EA385}"/>
                </a:ext>
              </a:extLst>
            </p:cNvPr>
            <p:cNvSpPr/>
            <p:nvPr/>
          </p:nvSpPr>
          <p:spPr>
            <a:xfrm rot="16200000">
              <a:off x="8069074" y="2067448"/>
              <a:ext cx="1107996" cy="215444"/>
            </a:xfrm>
            <a:prstGeom prst="rect">
              <a:avLst/>
            </a:prstGeom>
          </p:spPr>
          <p:txBody>
            <a:bodyPr wrap="none">
              <a:spAutoFit/>
            </a:bodyPr>
            <a:lstStyle/>
            <a:p>
              <a:r>
                <a:rPr lang="en-US" sz="800" dirty="0">
                  <a:latin typeface="HelveticaNeueLTStd-Cn"/>
                </a:rPr>
                <a:t>Joe Belanger/</a:t>
              </a:r>
              <a:r>
                <a:rPr lang="en-US" sz="800" dirty="0" err="1">
                  <a:latin typeface="HelveticaNeueLTStd-Cn"/>
                </a:rPr>
                <a:t>Alamy</a:t>
              </a:r>
              <a:endParaRPr lang="en-US" dirty="0"/>
            </a:p>
          </p:txBody>
        </p:sp>
      </p:grpSp>
      <mc:AlternateContent xmlns:mc="http://schemas.openxmlformats.org/markup-compatibility/2006" xmlns:a14="http://schemas.microsoft.com/office/drawing/2010/main">
        <mc:Choice Requires="a14">
          <p:sp>
            <p:nvSpPr>
              <p:cNvPr id="7" name="Rectangle: Rounded Corners 6">
                <a:extLst>
                  <a:ext uri="{FF2B5EF4-FFF2-40B4-BE49-F238E27FC236}">
                    <a16:creationId xmlns:a16="http://schemas.microsoft.com/office/drawing/2014/main" id="{98957C01-3607-464B-9F47-C6CD8055A0CE}"/>
                  </a:ext>
                </a:extLst>
              </p:cNvPr>
              <p:cNvSpPr/>
              <p:nvPr/>
            </p:nvSpPr>
            <p:spPr>
              <a:xfrm>
                <a:off x="628650" y="3275684"/>
                <a:ext cx="7886700" cy="2810912"/>
              </a:xfrm>
              <a:prstGeom prst="roundRect">
                <a:avLst/>
              </a:prstGeom>
              <a:solidFill>
                <a:srgbClr val="CCCCFF"/>
              </a:solidFill>
              <a:ln>
                <a:solidFill>
                  <a:srgbClr val="CCCCFF"/>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a:lnSpc>
                    <a:spcPct val="114000"/>
                  </a:lnSpc>
                </a:pPr>
                <a:r>
                  <a:rPr lang="en-US" sz="1400" dirty="0">
                    <a:latin typeface="Segoe Print" panose="02000600000000000000" pitchFamily="2" charset="0"/>
                  </a:rPr>
                  <a:t>(a) </a:t>
                </a:r>
                <a14:m>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𝜇</m:t>
                        </m:r>
                      </m:e>
                      <m:sub>
                        <m:acc>
                          <m:accPr>
                            <m:chr m:val="̅"/>
                            <m:ctrlPr>
                              <a:rPr lang="en-US" sz="1400" i="1" smtClean="0">
                                <a:latin typeface="Cambria Math" panose="02040503050406030204" pitchFamily="18" charset="0"/>
                                <a:ea typeface="Cambria Math" panose="02040503050406030204" pitchFamily="18" charset="0"/>
                              </a:rPr>
                            </m:ctrlPr>
                          </m:accPr>
                          <m:e>
                            <m:r>
                              <a:rPr lang="en-US" sz="1400" b="0" i="1" smtClean="0">
                                <a:latin typeface="Cambria Math" panose="02040503050406030204" pitchFamily="18" charset="0"/>
                                <a:ea typeface="Cambria Math" panose="02040503050406030204" pitchFamily="18" charset="0"/>
                              </a:rPr>
                              <m:t>𝑥</m:t>
                            </m:r>
                          </m:e>
                        </m:acc>
                      </m:sub>
                    </m:sSub>
                    <m:r>
                      <a:rPr lang="en-US" sz="1400" i="1">
                        <a:latin typeface="Cambria Math" panose="02040503050406030204" pitchFamily="18" charset="0"/>
                      </a:rPr>
                      <m:t>=</m:t>
                    </m:r>
                    <m:r>
                      <a:rPr lang="en-US" sz="1400" b="0" i="1" smtClean="0">
                        <a:latin typeface="Cambria Math" panose="02040503050406030204" pitchFamily="18" charset="0"/>
                      </a:rPr>
                      <m:t>30</m:t>
                    </m:r>
                  </m:oMath>
                </a14:m>
                <a:r>
                  <a:rPr lang="en-US" sz="1400" dirty="0">
                    <a:latin typeface="Segoe Print" panose="02000600000000000000" pitchFamily="2" charset="0"/>
                  </a:rPr>
                  <a:t> minutes</a:t>
                </a:r>
              </a:p>
              <a:p>
                <a:pPr>
                  <a:lnSpc>
                    <a:spcPct val="114000"/>
                  </a:lnSpc>
                </a:pPr>
                <a:endParaRPr lang="en-US" sz="1400" dirty="0">
                  <a:latin typeface="Segoe Print" panose="02000600000000000000" pitchFamily="2" charset="0"/>
                </a:endParaRPr>
              </a:p>
              <a:p>
                <a:pPr>
                  <a:lnSpc>
                    <a:spcPct val="114000"/>
                  </a:lnSpc>
                </a:pPr>
                <a:endParaRPr lang="en-US" sz="1400" dirty="0">
                  <a:latin typeface="Segoe Print" panose="02000600000000000000" pitchFamily="2" charset="0"/>
                </a:endParaRPr>
              </a:p>
              <a:p>
                <a:pPr>
                  <a:lnSpc>
                    <a:spcPct val="114000"/>
                  </a:lnSpc>
                </a:pPr>
                <a:endParaRPr lang="en-US" sz="1400" dirty="0">
                  <a:latin typeface="Segoe Print" panose="02000600000000000000" pitchFamily="2" charset="0"/>
                </a:endParaRPr>
              </a:p>
              <a:p>
                <a:pPr>
                  <a:lnSpc>
                    <a:spcPct val="114000"/>
                  </a:lnSpc>
                </a:pPr>
                <a:endParaRPr lang="en-US" sz="1400" dirty="0">
                  <a:latin typeface="Segoe Print" panose="02000600000000000000" pitchFamily="2" charset="0"/>
                </a:endParaRPr>
              </a:p>
              <a:p>
                <a:pPr>
                  <a:lnSpc>
                    <a:spcPct val="114000"/>
                  </a:lnSpc>
                </a:pPr>
                <a:endParaRPr lang="en-US" sz="1400" dirty="0">
                  <a:latin typeface="Segoe Print" panose="02000600000000000000" pitchFamily="2" charset="0"/>
                </a:endParaRPr>
              </a:p>
              <a:p>
                <a:pPr>
                  <a:lnSpc>
                    <a:spcPct val="114000"/>
                  </a:lnSpc>
                </a:pPr>
                <a:endParaRPr lang="en-US" sz="1400" dirty="0">
                  <a:latin typeface="Segoe Print" panose="02000600000000000000" pitchFamily="2" charset="0"/>
                </a:endParaRPr>
              </a:p>
              <a:p>
                <a:pPr>
                  <a:lnSpc>
                    <a:spcPct val="114000"/>
                  </a:lnSpc>
                </a:pPr>
                <a:endParaRPr lang="en-US" sz="1400" dirty="0">
                  <a:latin typeface="Segoe Print" panose="02000600000000000000" pitchFamily="2" charset="0"/>
                </a:endParaRPr>
              </a:p>
              <a:p>
                <a:pPr>
                  <a:lnSpc>
                    <a:spcPct val="114000"/>
                  </a:lnSpc>
                </a:pPr>
                <a:endParaRPr lang="en-US" sz="1400" dirty="0">
                  <a:latin typeface="Segoe Print" panose="02000600000000000000" pitchFamily="2" charset="0"/>
                </a:endParaRPr>
              </a:p>
              <a:p>
                <a:pPr>
                  <a:lnSpc>
                    <a:spcPct val="114000"/>
                  </a:lnSpc>
                </a:pPr>
                <a:endParaRPr lang="en-US" sz="1400" dirty="0">
                  <a:latin typeface="Segoe Print" panose="02000600000000000000" pitchFamily="2" charset="0"/>
                </a:endParaRPr>
              </a:p>
            </p:txBody>
          </p:sp>
        </mc:Choice>
        <mc:Fallback xmlns="">
          <p:sp>
            <p:nvSpPr>
              <p:cNvPr id="7" name="Rectangle: Rounded Corners 6">
                <a:extLst>
                  <a:ext uri="{FF2B5EF4-FFF2-40B4-BE49-F238E27FC236}">
                    <a16:creationId xmlns:a16="http://schemas.microsoft.com/office/drawing/2014/main" id="{98957C01-3607-464B-9F47-C6CD8055A0CE}"/>
                  </a:ext>
                </a:extLst>
              </p:cNvPr>
              <p:cNvSpPr>
                <a:spLocks noRot="1" noChangeAspect="1" noMove="1" noResize="1" noEditPoints="1" noAdjustHandles="1" noChangeArrowheads="1" noChangeShapeType="1" noTextEdit="1"/>
              </p:cNvSpPr>
              <p:nvPr/>
            </p:nvSpPr>
            <p:spPr>
              <a:xfrm>
                <a:off x="628650" y="3275684"/>
                <a:ext cx="7886700" cy="2810912"/>
              </a:xfrm>
              <a:prstGeom prst="roundRect">
                <a:avLst/>
              </a:prstGeom>
              <a:blipFill>
                <a:blip r:embed="rId3"/>
                <a:stretch>
                  <a:fillRect/>
                </a:stretch>
              </a:blipFill>
              <a:ln>
                <a:solidFill>
                  <a:srgbClr val="CCCCFF"/>
                </a:solidFill>
              </a:ln>
              <a:effectLst>
                <a:outerShdw blurRad="50800" dist="38100" dir="2700000" algn="tl" rotWithShape="0">
                  <a:prstClr val="black">
                    <a:alpha val="40000"/>
                  </a:prstClr>
                </a:outerShdw>
              </a:effectLst>
            </p:spPr>
            <p:txBody>
              <a:bodyPr/>
              <a:lstStyle/>
              <a:p>
                <a:r>
                  <a:rPr lang="en-US">
                    <a:noFill/>
                  </a:rPr>
                  <a:t> </a:t>
                </a:r>
              </a:p>
            </p:txBody>
          </p:sp>
        </mc:Fallback>
      </mc:AlternateContent>
    </p:spTree>
    <p:extLst>
      <p:ext uri="{BB962C8B-B14F-4D97-AF65-F5344CB8AC3E}">
        <p14:creationId xmlns:p14="http://schemas.microsoft.com/office/powerpoint/2010/main" val="2339972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dirty="0"/>
              <a:t>The Central Limit Theorem</a:t>
            </a:r>
          </a:p>
        </p:txBody>
      </p:sp>
      <p:sp>
        <p:nvSpPr>
          <p:cNvPr id="10" name="Rectangle 9">
            <a:extLst>
              <a:ext uri="{FF2B5EF4-FFF2-40B4-BE49-F238E27FC236}">
                <a16:creationId xmlns:a16="http://schemas.microsoft.com/office/drawing/2014/main" id="{D65D7C07-8FB2-4FB1-8DDB-4ADBE0506BA5}"/>
              </a:ext>
            </a:extLst>
          </p:cNvPr>
          <p:cNvSpPr/>
          <p:nvPr/>
        </p:nvSpPr>
        <p:spPr>
          <a:xfrm>
            <a:off x="628650" y="1344927"/>
            <a:ext cx="7886700" cy="1785104"/>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sz="2000" b="1" dirty="0">
                <a:solidFill>
                  <a:srgbClr val="0070C0"/>
                </a:solidFill>
              </a:rPr>
              <a:t>Problem</a:t>
            </a:r>
            <a:r>
              <a:rPr lang="en-US" altLang="en-US" sz="2000" dirty="0"/>
              <a:t>: </a:t>
            </a:r>
          </a:p>
          <a:p>
            <a:pPr marL="344488" indent="-344488">
              <a:tabLst>
                <a:tab pos="344488" algn="l"/>
              </a:tabLst>
            </a:pPr>
            <a:r>
              <a:rPr lang="en-US" dirty="0"/>
              <a:t>(a) Calculate the probability that the average time it takes to </a:t>
            </a:r>
            <a:br>
              <a:rPr lang="en-US" dirty="0"/>
            </a:br>
            <a:r>
              <a:rPr lang="en-US" dirty="0"/>
              <a:t>complete the work exceeds 35 minutes.</a:t>
            </a:r>
          </a:p>
          <a:p>
            <a:pPr marL="344488" indent="-344488">
              <a:tabLst>
                <a:tab pos="344488" algn="l"/>
              </a:tabLst>
            </a:pPr>
            <a:r>
              <a:rPr lang="en-US" dirty="0"/>
              <a:t>(b) How much average time per customer should Keith </a:t>
            </a:r>
            <a:br>
              <a:rPr lang="en-US" dirty="0"/>
            </a:br>
            <a:r>
              <a:rPr lang="en-US" dirty="0"/>
              <a:t>budget if he wants to be 99% certain that he doesn’t go </a:t>
            </a:r>
            <a:br>
              <a:rPr lang="en-US" dirty="0"/>
            </a:br>
            <a:r>
              <a:rPr lang="en-US" dirty="0"/>
              <a:t>“over budget”?</a:t>
            </a:r>
          </a:p>
        </p:txBody>
      </p:sp>
      <p:grpSp>
        <p:nvGrpSpPr>
          <p:cNvPr id="5" name="Group 4">
            <a:extLst>
              <a:ext uri="{FF2B5EF4-FFF2-40B4-BE49-F238E27FC236}">
                <a16:creationId xmlns:a16="http://schemas.microsoft.com/office/drawing/2014/main" id="{15D33595-462E-4E17-AEA9-B389B2F19868}"/>
              </a:ext>
            </a:extLst>
          </p:cNvPr>
          <p:cNvGrpSpPr/>
          <p:nvPr/>
        </p:nvGrpSpPr>
        <p:grpSpPr>
          <a:xfrm>
            <a:off x="6571520" y="1344927"/>
            <a:ext cx="2176526" cy="1384241"/>
            <a:chOff x="6554268" y="1344927"/>
            <a:chExt cx="2176526" cy="1384241"/>
          </a:xfrm>
        </p:grpSpPr>
        <p:pic>
          <p:nvPicPr>
            <p:cNvPr id="3" name="Picture 2">
              <a:extLst>
                <a:ext uri="{FF2B5EF4-FFF2-40B4-BE49-F238E27FC236}">
                  <a16:creationId xmlns:a16="http://schemas.microsoft.com/office/drawing/2014/main" id="{D2083E26-6F0A-4F91-AB2B-A8C9885CAF80}"/>
                </a:ext>
              </a:extLst>
            </p:cNvPr>
            <p:cNvPicPr>
              <a:picLocks noChangeAspect="1"/>
            </p:cNvPicPr>
            <p:nvPr/>
          </p:nvPicPr>
          <p:blipFill>
            <a:blip r:embed="rId2"/>
            <a:stretch>
              <a:fillRect/>
            </a:stretch>
          </p:blipFill>
          <p:spPr>
            <a:xfrm>
              <a:off x="6554268" y="1344927"/>
              <a:ext cx="1961082" cy="1312009"/>
            </a:xfrm>
            <a:prstGeom prst="rect">
              <a:avLst/>
            </a:prstGeom>
          </p:spPr>
        </p:pic>
        <p:sp>
          <p:nvSpPr>
            <p:cNvPr id="4" name="Rectangle 3">
              <a:extLst>
                <a:ext uri="{FF2B5EF4-FFF2-40B4-BE49-F238E27FC236}">
                  <a16:creationId xmlns:a16="http://schemas.microsoft.com/office/drawing/2014/main" id="{5C0BF376-C000-42BE-88DF-6AACDC3EA385}"/>
                </a:ext>
              </a:extLst>
            </p:cNvPr>
            <p:cNvSpPr/>
            <p:nvPr/>
          </p:nvSpPr>
          <p:spPr>
            <a:xfrm rot="16200000">
              <a:off x="8069074" y="2067448"/>
              <a:ext cx="1107996" cy="215444"/>
            </a:xfrm>
            <a:prstGeom prst="rect">
              <a:avLst/>
            </a:prstGeom>
          </p:spPr>
          <p:txBody>
            <a:bodyPr wrap="none">
              <a:spAutoFit/>
            </a:bodyPr>
            <a:lstStyle/>
            <a:p>
              <a:r>
                <a:rPr lang="en-US" sz="800" dirty="0">
                  <a:latin typeface="HelveticaNeueLTStd-Cn"/>
                </a:rPr>
                <a:t>Joe Belanger/</a:t>
              </a:r>
              <a:r>
                <a:rPr lang="en-US" sz="800" dirty="0" err="1">
                  <a:latin typeface="HelveticaNeueLTStd-Cn"/>
                </a:rPr>
                <a:t>Alamy</a:t>
              </a:r>
              <a:endParaRPr lang="en-US" dirty="0"/>
            </a:p>
          </p:txBody>
        </p:sp>
      </p:grpSp>
      <mc:AlternateContent xmlns:mc="http://schemas.openxmlformats.org/markup-compatibility/2006" xmlns:a14="http://schemas.microsoft.com/office/drawing/2010/main">
        <mc:Choice Requires="a14">
          <p:sp>
            <p:nvSpPr>
              <p:cNvPr id="7" name="Rectangle: Rounded Corners 6">
                <a:extLst>
                  <a:ext uri="{FF2B5EF4-FFF2-40B4-BE49-F238E27FC236}">
                    <a16:creationId xmlns:a16="http://schemas.microsoft.com/office/drawing/2014/main" id="{98957C01-3607-464B-9F47-C6CD8055A0CE}"/>
                  </a:ext>
                </a:extLst>
              </p:cNvPr>
              <p:cNvSpPr/>
              <p:nvPr/>
            </p:nvSpPr>
            <p:spPr>
              <a:xfrm>
                <a:off x="628650" y="3275684"/>
                <a:ext cx="7886700" cy="2940877"/>
              </a:xfrm>
              <a:prstGeom prst="roundRect">
                <a:avLst/>
              </a:prstGeom>
              <a:solidFill>
                <a:srgbClr val="CCCCFF"/>
              </a:solidFill>
              <a:ln>
                <a:solidFill>
                  <a:srgbClr val="CCCCFF"/>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a:lnSpc>
                    <a:spcPct val="114000"/>
                  </a:lnSpc>
                </a:pPr>
                <a:r>
                  <a:rPr lang="en-US" sz="1400" dirty="0">
                    <a:latin typeface="Segoe Print" panose="02000600000000000000" pitchFamily="2" charset="0"/>
                  </a:rPr>
                  <a:t>(a) </a:t>
                </a:r>
                <a14:m>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𝜇</m:t>
                        </m:r>
                      </m:e>
                      <m:sub>
                        <m:acc>
                          <m:accPr>
                            <m:chr m:val="̅"/>
                            <m:ctrlPr>
                              <a:rPr lang="en-US" sz="1400" i="1" smtClean="0">
                                <a:latin typeface="Cambria Math" panose="02040503050406030204" pitchFamily="18" charset="0"/>
                                <a:ea typeface="Cambria Math" panose="02040503050406030204" pitchFamily="18" charset="0"/>
                              </a:rPr>
                            </m:ctrlPr>
                          </m:accPr>
                          <m:e>
                            <m:r>
                              <a:rPr lang="en-US" sz="1400" b="0" i="1" smtClean="0">
                                <a:latin typeface="Cambria Math" panose="02040503050406030204" pitchFamily="18" charset="0"/>
                                <a:ea typeface="Cambria Math" panose="02040503050406030204" pitchFamily="18" charset="0"/>
                              </a:rPr>
                              <m:t>𝑥</m:t>
                            </m:r>
                          </m:e>
                        </m:acc>
                      </m:sub>
                    </m:sSub>
                    <m:r>
                      <a:rPr lang="en-US" sz="1400" i="1">
                        <a:latin typeface="Cambria Math" panose="02040503050406030204" pitchFamily="18" charset="0"/>
                      </a:rPr>
                      <m:t>=</m:t>
                    </m:r>
                    <m:r>
                      <a:rPr lang="en-US" sz="1400" b="0" i="1" smtClean="0">
                        <a:latin typeface="Cambria Math" panose="02040503050406030204" pitchFamily="18" charset="0"/>
                      </a:rPr>
                      <m:t>30</m:t>
                    </m:r>
                  </m:oMath>
                </a14:m>
                <a:r>
                  <a:rPr lang="en-US" sz="1400" dirty="0">
                    <a:latin typeface="Segoe Print" panose="02000600000000000000" pitchFamily="2" charset="0"/>
                  </a:rPr>
                  <a:t> minutes</a:t>
                </a:r>
              </a:p>
              <a:p>
                <a:pPr>
                  <a:lnSpc>
                    <a:spcPct val="114000"/>
                  </a:lnSpc>
                </a:pPr>
                <a:endParaRPr lang="en-US" sz="1400" dirty="0">
                  <a:latin typeface="Segoe Print" panose="02000600000000000000" pitchFamily="2" charset="0"/>
                </a:endParaRPr>
              </a:p>
              <a:p>
                <a:pPr>
                  <a:lnSpc>
                    <a:spcPct val="114000"/>
                  </a:lnSpc>
                </a:pPr>
                <a:endParaRPr lang="en-US" sz="1400" dirty="0">
                  <a:latin typeface="Segoe Print" panose="02000600000000000000" pitchFamily="2" charset="0"/>
                </a:endParaRPr>
              </a:p>
              <a:p>
                <a:pPr>
                  <a:lnSpc>
                    <a:spcPct val="114000"/>
                  </a:lnSpc>
                </a:pPr>
                <a:r>
                  <a:rPr lang="en-US" sz="1400" dirty="0">
                    <a:latin typeface="Segoe Print" panose="02000600000000000000" pitchFamily="2" charset="0"/>
                  </a:rPr>
                  <a:t>Assuming 40 &lt; 10% of all current customers,</a:t>
                </a:r>
                <a:br>
                  <a:rPr lang="en-US" sz="1400" dirty="0">
                    <a:latin typeface="Segoe Print" panose="02000600000000000000" pitchFamily="2" charset="0"/>
                  </a:rPr>
                </a:br>
                <a:r>
                  <a:rPr lang="en-US" sz="1400" dirty="0">
                    <a:latin typeface="Segoe Print" panose="02000600000000000000" pitchFamily="2" charset="0"/>
                  </a:rPr>
                  <a:t> </a:t>
                </a:r>
                <a14:m>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𝜎</m:t>
                        </m:r>
                      </m:e>
                      <m:sub>
                        <m:acc>
                          <m:accPr>
                            <m:chr m:val="̅"/>
                            <m:ctrlPr>
                              <a:rPr lang="en-US" sz="1400" i="1">
                                <a:latin typeface="Cambria Math" panose="02040503050406030204" pitchFamily="18" charset="0"/>
                              </a:rPr>
                            </m:ctrlPr>
                          </m:accPr>
                          <m:e>
                            <m:r>
                              <a:rPr lang="en-US" sz="1400" i="1">
                                <a:latin typeface="Cambria Math" panose="02040503050406030204" pitchFamily="18" charset="0"/>
                              </a:rPr>
                              <m:t>𝑥</m:t>
                            </m:r>
                          </m:e>
                        </m:acc>
                      </m:sub>
                    </m:sSub>
                    <m:r>
                      <a:rPr lang="en-US" sz="1400" i="1">
                        <a:latin typeface="Cambria Math" panose="02040503050406030204" pitchFamily="18" charset="0"/>
                      </a:rPr>
                      <m:t>=</m:t>
                    </m:r>
                    <m:f>
                      <m:fPr>
                        <m:ctrlPr>
                          <a:rPr lang="en-US" sz="1400" i="1">
                            <a:latin typeface="Cambria Math" panose="02040503050406030204" pitchFamily="18" charset="0"/>
                          </a:rPr>
                        </m:ctrlPr>
                      </m:fPr>
                      <m:num>
                        <m:r>
                          <a:rPr lang="en-US" sz="1400" b="0" i="1" smtClean="0">
                            <a:latin typeface="Cambria Math" panose="02040503050406030204" pitchFamily="18" charset="0"/>
                          </a:rPr>
                          <m:t>20</m:t>
                        </m:r>
                      </m:num>
                      <m:den>
                        <m:rad>
                          <m:radPr>
                            <m:degHide m:val="on"/>
                            <m:ctrlPr>
                              <a:rPr lang="en-US" sz="1400" i="1">
                                <a:latin typeface="Cambria Math" panose="02040503050406030204" pitchFamily="18" charset="0"/>
                              </a:rPr>
                            </m:ctrlPr>
                          </m:radPr>
                          <m:deg/>
                          <m:e>
                            <m:r>
                              <a:rPr lang="en-US" sz="1400" b="0" i="1" smtClean="0">
                                <a:latin typeface="Cambria Math" panose="02040503050406030204" pitchFamily="18" charset="0"/>
                              </a:rPr>
                              <m:t>4</m:t>
                            </m:r>
                            <m:r>
                              <a:rPr lang="en-US" sz="1400" i="1">
                                <a:latin typeface="Cambria Math" panose="02040503050406030204" pitchFamily="18" charset="0"/>
                              </a:rPr>
                              <m:t>0</m:t>
                            </m:r>
                          </m:e>
                        </m:rad>
                      </m:den>
                    </m:f>
                    <m:r>
                      <a:rPr lang="en-US" sz="1400" i="1">
                        <a:latin typeface="Cambria Math" panose="02040503050406030204" pitchFamily="18" charset="0"/>
                      </a:rPr>
                      <m:t>=</m:t>
                    </m:r>
                    <m:r>
                      <a:rPr lang="en-US" sz="1400" b="0" i="1" smtClean="0">
                        <a:latin typeface="Cambria Math" panose="02040503050406030204" pitchFamily="18" charset="0"/>
                      </a:rPr>
                      <m:t>3.16</m:t>
                    </m:r>
                  </m:oMath>
                </a14:m>
                <a:endParaRPr lang="en-US" sz="1400" dirty="0">
                  <a:latin typeface="Segoe Print" panose="02000600000000000000" pitchFamily="2" charset="0"/>
                </a:endParaRPr>
              </a:p>
              <a:p>
                <a:pPr>
                  <a:lnSpc>
                    <a:spcPct val="114000"/>
                  </a:lnSpc>
                </a:pPr>
                <a:endParaRPr lang="en-US" sz="1400" dirty="0">
                  <a:latin typeface="Segoe Print" panose="02000600000000000000" pitchFamily="2" charset="0"/>
                </a:endParaRPr>
              </a:p>
              <a:p>
                <a:pPr>
                  <a:lnSpc>
                    <a:spcPct val="114000"/>
                  </a:lnSpc>
                </a:pPr>
                <a:endParaRPr lang="en-US" sz="1400" dirty="0">
                  <a:latin typeface="Segoe Print" panose="02000600000000000000" pitchFamily="2" charset="0"/>
                </a:endParaRPr>
              </a:p>
              <a:p>
                <a:pPr>
                  <a:lnSpc>
                    <a:spcPct val="114000"/>
                  </a:lnSpc>
                </a:pPr>
                <a:endParaRPr lang="en-US" sz="1400" dirty="0">
                  <a:latin typeface="Segoe Print" panose="02000600000000000000" pitchFamily="2" charset="0"/>
                </a:endParaRPr>
              </a:p>
              <a:p>
                <a:pPr>
                  <a:lnSpc>
                    <a:spcPct val="114000"/>
                  </a:lnSpc>
                </a:pPr>
                <a:endParaRPr lang="en-US" sz="1400" dirty="0">
                  <a:latin typeface="Segoe Print" panose="02000600000000000000" pitchFamily="2" charset="0"/>
                </a:endParaRPr>
              </a:p>
              <a:p>
                <a:pPr>
                  <a:lnSpc>
                    <a:spcPct val="114000"/>
                  </a:lnSpc>
                </a:pPr>
                <a:endParaRPr lang="en-US" sz="1400" dirty="0">
                  <a:latin typeface="Segoe Print" panose="02000600000000000000" pitchFamily="2" charset="0"/>
                </a:endParaRPr>
              </a:p>
            </p:txBody>
          </p:sp>
        </mc:Choice>
        <mc:Fallback xmlns="">
          <p:sp>
            <p:nvSpPr>
              <p:cNvPr id="7" name="Rectangle: Rounded Corners 6">
                <a:extLst>
                  <a:ext uri="{FF2B5EF4-FFF2-40B4-BE49-F238E27FC236}">
                    <a16:creationId xmlns:a16="http://schemas.microsoft.com/office/drawing/2014/main" id="{98957C01-3607-464B-9F47-C6CD8055A0CE}"/>
                  </a:ext>
                </a:extLst>
              </p:cNvPr>
              <p:cNvSpPr>
                <a:spLocks noRot="1" noChangeAspect="1" noMove="1" noResize="1" noEditPoints="1" noAdjustHandles="1" noChangeArrowheads="1" noChangeShapeType="1" noTextEdit="1"/>
              </p:cNvSpPr>
              <p:nvPr/>
            </p:nvSpPr>
            <p:spPr>
              <a:xfrm>
                <a:off x="628650" y="3275684"/>
                <a:ext cx="7886700" cy="2940877"/>
              </a:xfrm>
              <a:prstGeom prst="roundRect">
                <a:avLst/>
              </a:prstGeom>
              <a:blipFill>
                <a:blip r:embed="rId3"/>
                <a:stretch>
                  <a:fillRect/>
                </a:stretch>
              </a:blipFill>
              <a:ln>
                <a:solidFill>
                  <a:srgbClr val="CCCCFF"/>
                </a:solidFill>
              </a:ln>
              <a:effectLst>
                <a:outerShdw blurRad="50800" dist="38100" dir="2700000" algn="tl" rotWithShape="0">
                  <a:prstClr val="black">
                    <a:alpha val="40000"/>
                  </a:prstClr>
                </a:outerShdw>
              </a:effectLst>
            </p:spPr>
            <p:txBody>
              <a:bodyPr/>
              <a:lstStyle/>
              <a:p>
                <a:r>
                  <a:rPr lang="en-US">
                    <a:noFill/>
                  </a:rPr>
                  <a:t> </a:t>
                </a:r>
              </a:p>
            </p:txBody>
          </p:sp>
        </mc:Fallback>
      </mc:AlternateContent>
    </p:spTree>
    <p:extLst>
      <p:ext uri="{BB962C8B-B14F-4D97-AF65-F5344CB8AC3E}">
        <p14:creationId xmlns:p14="http://schemas.microsoft.com/office/powerpoint/2010/main" val="576136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dirty="0"/>
              <a:t>The Central Limit Theorem</a:t>
            </a:r>
          </a:p>
        </p:txBody>
      </p:sp>
      <p:sp>
        <p:nvSpPr>
          <p:cNvPr id="10" name="Rectangle 9">
            <a:extLst>
              <a:ext uri="{FF2B5EF4-FFF2-40B4-BE49-F238E27FC236}">
                <a16:creationId xmlns:a16="http://schemas.microsoft.com/office/drawing/2014/main" id="{D65D7C07-8FB2-4FB1-8DDB-4ADBE0506BA5}"/>
              </a:ext>
            </a:extLst>
          </p:cNvPr>
          <p:cNvSpPr/>
          <p:nvPr/>
        </p:nvSpPr>
        <p:spPr>
          <a:xfrm>
            <a:off x="628650" y="1344927"/>
            <a:ext cx="7886700" cy="1785104"/>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sz="2000" b="1" dirty="0">
                <a:solidFill>
                  <a:srgbClr val="0070C0"/>
                </a:solidFill>
              </a:rPr>
              <a:t>Problem</a:t>
            </a:r>
            <a:r>
              <a:rPr lang="en-US" altLang="en-US" sz="2000" dirty="0"/>
              <a:t>: </a:t>
            </a:r>
          </a:p>
          <a:p>
            <a:pPr marL="344488" indent="-344488">
              <a:tabLst>
                <a:tab pos="344488" algn="l"/>
              </a:tabLst>
            </a:pPr>
            <a:r>
              <a:rPr lang="en-US" dirty="0"/>
              <a:t>(a) Calculate the probability that the average time it takes to </a:t>
            </a:r>
            <a:br>
              <a:rPr lang="en-US" dirty="0"/>
            </a:br>
            <a:r>
              <a:rPr lang="en-US" dirty="0"/>
              <a:t>complete the work exceeds 35 minutes.</a:t>
            </a:r>
          </a:p>
          <a:p>
            <a:pPr marL="344488" indent="-344488">
              <a:tabLst>
                <a:tab pos="344488" algn="l"/>
              </a:tabLst>
            </a:pPr>
            <a:r>
              <a:rPr lang="en-US" dirty="0"/>
              <a:t>(b) How much average time per customer should Keith </a:t>
            </a:r>
            <a:br>
              <a:rPr lang="en-US" dirty="0"/>
            </a:br>
            <a:r>
              <a:rPr lang="en-US" dirty="0"/>
              <a:t>budget if he wants to be 99% certain that he doesn’t go </a:t>
            </a:r>
            <a:br>
              <a:rPr lang="en-US" dirty="0"/>
            </a:br>
            <a:r>
              <a:rPr lang="en-US" dirty="0"/>
              <a:t>“over budget”?</a:t>
            </a:r>
          </a:p>
        </p:txBody>
      </p:sp>
      <p:grpSp>
        <p:nvGrpSpPr>
          <p:cNvPr id="5" name="Group 4">
            <a:extLst>
              <a:ext uri="{FF2B5EF4-FFF2-40B4-BE49-F238E27FC236}">
                <a16:creationId xmlns:a16="http://schemas.microsoft.com/office/drawing/2014/main" id="{15D33595-462E-4E17-AEA9-B389B2F19868}"/>
              </a:ext>
            </a:extLst>
          </p:cNvPr>
          <p:cNvGrpSpPr/>
          <p:nvPr/>
        </p:nvGrpSpPr>
        <p:grpSpPr>
          <a:xfrm>
            <a:off x="6571520" y="1344927"/>
            <a:ext cx="2176526" cy="1384241"/>
            <a:chOff x="6554268" y="1344927"/>
            <a:chExt cx="2176526" cy="1384241"/>
          </a:xfrm>
        </p:grpSpPr>
        <p:pic>
          <p:nvPicPr>
            <p:cNvPr id="3" name="Picture 2">
              <a:extLst>
                <a:ext uri="{FF2B5EF4-FFF2-40B4-BE49-F238E27FC236}">
                  <a16:creationId xmlns:a16="http://schemas.microsoft.com/office/drawing/2014/main" id="{D2083E26-6F0A-4F91-AB2B-A8C9885CAF80}"/>
                </a:ext>
              </a:extLst>
            </p:cNvPr>
            <p:cNvPicPr>
              <a:picLocks noChangeAspect="1"/>
            </p:cNvPicPr>
            <p:nvPr/>
          </p:nvPicPr>
          <p:blipFill>
            <a:blip r:embed="rId2"/>
            <a:stretch>
              <a:fillRect/>
            </a:stretch>
          </p:blipFill>
          <p:spPr>
            <a:xfrm>
              <a:off x="6554268" y="1344927"/>
              <a:ext cx="1961082" cy="1312009"/>
            </a:xfrm>
            <a:prstGeom prst="rect">
              <a:avLst/>
            </a:prstGeom>
          </p:spPr>
        </p:pic>
        <p:sp>
          <p:nvSpPr>
            <p:cNvPr id="4" name="Rectangle 3">
              <a:extLst>
                <a:ext uri="{FF2B5EF4-FFF2-40B4-BE49-F238E27FC236}">
                  <a16:creationId xmlns:a16="http://schemas.microsoft.com/office/drawing/2014/main" id="{5C0BF376-C000-42BE-88DF-6AACDC3EA385}"/>
                </a:ext>
              </a:extLst>
            </p:cNvPr>
            <p:cNvSpPr/>
            <p:nvPr/>
          </p:nvSpPr>
          <p:spPr>
            <a:xfrm rot="16200000">
              <a:off x="8069074" y="2067448"/>
              <a:ext cx="1107996" cy="215444"/>
            </a:xfrm>
            <a:prstGeom prst="rect">
              <a:avLst/>
            </a:prstGeom>
          </p:spPr>
          <p:txBody>
            <a:bodyPr wrap="none">
              <a:spAutoFit/>
            </a:bodyPr>
            <a:lstStyle/>
            <a:p>
              <a:r>
                <a:rPr lang="en-US" sz="800" dirty="0">
                  <a:latin typeface="HelveticaNeueLTStd-Cn"/>
                </a:rPr>
                <a:t>Joe Belanger/</a:t>
              </a:r>
              <a:r>
                <a:rPr lang="en-US" sz="800" dirty="0" err="1">
                  <a:latin typeface="HelveticaNeueLTStd-Cn"/>
                </a:rPr>
                <a:t>Alamy</a:t>
              </a:r>
              <a:endParaRPr lang="en-US" dirty="0"/>
            </a:p>
          </p:txBody>
        </p:sp>
      </p:grpSp>
      <mc:AlternateContent xmlns:mc="http://schemas.openxmlformats.org/markup-compatibility/2006" xmlns:a14="http://schemas.microsoft.com/office/drawing/2010/main">
        <mc:Choice Requires="a14">
          <p:sp>
            <p:nvSpPr>
              <p:cNvPr id="7" name="Rectangle: Rounded Corners 6">
                <a:extLst>
                  <a:ext uri="{FF2B5EF4-FFF2-40B4-BE49-F238E27FC236}">
                    <a16:creationId xmlns:a16="http://schemas.microsoft.com/office/drawing/2014/main" id="{98957C01-3607-464B-9F47-C6CD8055A0CE}"/>
                  </a:ext>
                </a:extLst>
              </p:cNvPr>
              <p:cNvSpPr/>
              <p:nvPr/>
            </p:nvSpPr>
            <p:spPr>
              <a:xfrm>
                <a:off x="628650" y="3275684"/>
                <a:ext cx="7886700" cy="2940877"/>
              </a:xfrm>
              <a:prstGeom prst="roundRect">
                <a:avLst/>
              </a:prstGeom>
              <a:solidFill>
                <a:srgbClr val="CCCCFF"/>
              </a:solidFill>
              <a:ln>
                <a:solidFill>
                  <a:srgbClr val="CCCCFF"/>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a:lnSpc>
                    <a:spcPct val="114000"/>
                  </a:lnSpc>
                </a:pPr>
                <a:r>
                  <a:rPr lang="en-US" sz="1400" dirty="0">
                    <a:latin typeface="Segoe Print" panose="02000600000000000000" pitchFamily="2" charset="0"/>
                  </a:rPr>
                  <a:t>(a) </a:t>
                </a:r>
                <a14:m>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𝜇</m:t>
                        </m:r>
                      </m:e>
                      <m:sub>
                        <m:acc>
                          <m:accPr>
                            <m:chr m:val="̅"/>
                            <m:ctrlPr>
                              <a:rPr lang="en-US" sz="1400" i="1" smtClean="0">
                                <a:latin typeface="Cambria Math" panose="02040503050406030204" pitchFamily="18" charset="0"/>
                                <a:ea typeface="Cambria Math" panose="02040503050406030204" pitchFamily="18" charset="0"/>
                              </a:rPr>
                            </m:ctrlPr>
                          </m:accPr>
                          <m:e>
                            <m:r>
                              <a:rPr lang="en-US" sz="1400" b="0" i="1" smtClean="0">
                                <a:latin typeface="Cambria Math" panose="02040503050406030204" pitchFamily="18" charset="0"/>
                                <a:ea typeface="Cambria Math" panose="02040503050406030204" pitchFamily="18" charset="0"/>
                              </a:rPr>
                              <m:t>𝑥</m:t>
                            </m:r>
                          </m:e>
                        </m:acc>
                      </m:sub>
                    </m:sSub>
                    <m:r>
                      <a:rPr lang="en-US" sz="1400" i="1">
                        <a:latin typeface="Cambria Math" panose="02040503050406030204" pitchFamily="18" charset="0"/>
                      </a:rPr>
                      <m:t>=</m:t>
                    </m:r>
                    <m:r>
                      <a:rPr lang="en-US" sz="1400" b="0" i="1" smtClean="0">
                        <a:latin typeface="Cambria Math" panose="02040503050406030204" pitchFamily="18" charset="0"/>
                      </a:rPr>
                      <m:t>30</m:t>
                    </m:r>
                  </m:oMath>
                </a14:m>
                <a:r>
                  <a:rPr lang="en-US" sz="1400" dirty="0">
                    <a:latin typeface="Segoe Print" panose="02000600000000000000" pitchFamily="2" charset="0"/>
                  </a:rPr>
                  <a:t> minutes</a:t>
                </a:r>
              </a:p>
              <a:p>
                <a:pPr>
                  <a:lnSpc>
                    <a:spcPct val="114000"/>
                  </a:lnSpc>
                </a:pPr>
                <a:endParaRPr lang="en-US" sz="1400" dirty="0">
                  <a:latin typeface="Segoe Print" panose="02000600000000000000" pitchFamily="2" charset="0"/>
                </a:endParaRPr>
              </a:p>
              <a:p>
                <a:pPr>
                  <a:lnSpc>
                    <a:spcPct val="114000"/>
                  </a:lnSpc>
                </a:pPr>
                <a:endParaRPr lang="en-US" sz="1400" dirty="0">
                  <a:latin typeface="Segoe Print" panose="02000600000000000000" pitchFamily="2" charset="0"/>
                </a:endParaRPr>
              </a:p>
              <a:p>
                <a:pPr>
                  <a:lnSpc>
                    <a:spcPct val="114000"/>
                  </a:lnSpc>
                </a:pPr>
                <a:r>
                  <a:rPr lang="en-US" sz="1400" dirty="0">
                    <a:latin typeface="Segoe Print" panose="02000600000000000000" pitchFamily="2" charset="0"/>
                  </a:rPr>
                  <a:t>Assuming 40 &lt; 10% of all current customers,</a:t>
                </a:r>
                <a:br>
                  <a:rPr lang="en-US" sz="1400" dirty="0">
                    <a:latin typeface="Segoe Print" panose="02000600000000000000" pitchFamily="2" charset="0"/>
                  </a:rPr>
                </a:br>
                <a:r>
                  <a:rPr lang="en-US" sz="1400" dirty="0">
                    <a:latin typeface="Segoe Print" panose="02000600000000000000" pitchFamily="2" charset="0"/>
                  </a:rPr>
                  <a:t> </a:t>
                </a:r>
                <a14:m>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𝜎</m:t>
                        </m:r>
                      </m:e>
                      <m:sub>
                        <m:acc>
                          <m:accPr>
                            <m:chr m:val="̅"/>
                            <m:ctrlPr>
                              <a:rPr lang="en-US" sz="1400" i="1">
                                <a:latin typeface="Cambria Math" panose="02040503050406030204" pitchFamily="18" charset="0"/>
                              </a:rPr>
                            </m:ctrlPr>
                          </m:accPr>
                          <m:e>
                            <m:r>
                              <a:rPr lang="en-US" sz="1400" i="1">
                                <a:latin typeface="Cambria Math" panose="02040503050406030204" pitchFamily="18" charset="0"/>
                              </a:rPr>
                              <m:t>𝑥</m:t>
                            </m:r>
                          </m:e>
                        </m:acc>
                      </m:sub>
                    </m:sSub>
                    <m:r>
                      <a:rPr lang="en-US" sz="1400" i="1">
                        <a:latin typeface="Cambria Math" panose="02040503050406030204" pitchFamily="18" charset="0"/>
                      </a:rPr>
                      <m:t>=</m:t>
                    </m:r>
                    <m:f>
                      <m:fPr>
                        <m:ctrlPr>
                          <a:rPr lang="en-US" sz="1400" i="1">
                            <a:latin typeface="Cambria Math" panose="02040503050406030204" pitchFamily="18" charset="0"/>
                          </a:rPr>
                        </m:ctrlPr>
                      </m:fPr>
                      <m:num>
                        <m:r>
                          <a:rPr lang="en-US" sz="1400" b="0" i="1" smtClean="0">
                            <a:latin typeface="Cambria Math" panose="02040503050406030204" pitchFamily="18" charset="0"/>
                          </a:rPr>
                          <m:t>20</m:t>
                        </m:r>
                      </m:num>
                      <m:den>
                        <m:rad>
                          <m:radPr>
                            <m:degHide m:val="on"/>
                            <m:ctrlPr>
                              <a:rPr lang="en-US" sz="1400" i="1">
                                <a:latin typeface="Cambria Math" panose="02040503050406030204" pitchFamily="18" charset="0"/>
                              </a:rPr>
                            </m:ctrlPr>
                          </m:radPr>
                          <m:deg/>
                          <m:e>
                            <m:r>
                              <a:rPr lang="en-US" sz="1400" b="0" i="1" smtClean="0">
                                <a:latin typeface="Cambria Math" panose="02040503050406030204" pitchFamily="18" charset="0"/>
                              </a:rPr>
                              <m:t>4</m:t>
                            </m:r>
                            <m:r>
                              <a:rPr lang="en-US" sz="1400" i="1">
                                <a:latin typeface="Cambria Math" panose="02040503050406030204" pitchFamily="18" charset="0"/>
                              </a:rPr>
                              <m:t>0</m:t>
                            </m:r>
                          </m:e>
                        </m:rad>
                      </m:den>
                    </m:f>
                    <m:r>
                      <a:rPr lang="en-US" sz="1400" i="1">
                        <a:latin typeface="Cambria Math" panose="02040503050406030204" pitchFamily="18" charset="0"/>
                      </a:rPr>
                      <m:t>=</m:t>
                    </m:r>
                    <m:r>
                      <a:rPr lang="en-US" sz="1400" b="0" i="1" smtClean="0">
                        <a:latin typeface="Cambria Math" panose="02040503050406030204" pitchFamily="18" charset="0"/>
                      </a:rPr>
                      <m:t>3.16</m:t>
                    </m:r>
                  </m:oMath>
                </a14:m>
                <a:endParaRPr lang="en-US" sz="1400" dirty="0">
                  <a:latin typeface="Segoe Print" panose="02000600000000000000" pitchFamily="2" charset="0"/>
                </a:endParaRPr>
              </a:p>
              <a:p>
                <a:pPr>
                  <a:lnSpc>
                    <a:spcPct val="114000"/>
                  </a:lnSpc>
                </a:pPr>
                <a:endParaRPr lang="en-US" sz="1400" dirty="0">
                  <a:latin typeface="Segoe Print" panose="02000600000000000000" pitchFamily="2" charset="0"/>
                </a:endParaRPr>
              </a:p>
              <a:p>
                <a:pPr>
                  <a:lnSpc>
                    <a:spcPct val="114000"/>
                  </a:lnSpc>
                </a:pPr>
                <a:endParaRPr lang="en-US" sz="1400" dirty="0">
                  <a:latin typeface="Segoe Print" panose="02000600000000000000" pitchFamily="2" charset="0"/>
                </a:endParaRPr>
              </a:p>
              <a:p>
                <a:pPr>
                  <a:lnSpc>
                    <a:spcPct val="114000"/>
                  </a:lnSpc>
                </a:pPr>
                <a:endParaRPr lang="en-US" sz="1400" dirty="0">
                  <a:latin typeface="Segoe Print" panose="02000600000000000000" pitchFamily="2" charset="0"/>
                </a:endParaRPr>
              </a:p>
              <a:p>
                <a:pPr>
                  <a:lnSpc>
                    <a:spcPct val="114000"/>
                  </a:lnSpc>
                </a:pPr>
                <a:r>
                  <a:rPr lang="en-US" sz="1400" dirty="0">
                    <a:latin typeface="Segoe Print" panose="02000600000000000000" pitchFamily="2" charset="0"/>
                  </a:rPr>
                  <a:t>Because the sample size is large (40 ≥ 30), the distribution of </a:t>
                </a:r>
                <a14:m>
                  <m:oMath xmlns:m="http://schemas.openxmlformats.org/officeDocument/2006/math">
                    <m:acc>
                      <m:accPr>
                        <m:chr m:val="̅"/>
                        <m:ctrlPr>
                          <a:rPr lang="en-US" sz="1400" i="1">
                            <a:latin typeface="Cambria Math" panose="02040503050406030204" pitchFamily="18" charset="0"/>
                          </a:rPr>
                        </m:ctrlPr>
                      </m:accPr>
                      <m:e>
                        <m:r>
                          <a:rPr lang="en-US" sz="1400" i="1">
                            <a:latin typeface="Cambria Math" panose="02040503050406030204" pitchFamily="18" charset="0"/>
                          </a:rPr>
                          <m:t>𝑥</m:t>
                        </m:r>
                      </m:e>
                    </m:acc>
                  </m:oMath>
                </a14:m>
                <a:r>
                  <a:rPr lang="en-US" sz="1400" dirty="0">
                    <a:latin typeface="Segoe Print" panose="02000600000000000000" pitchFamily="2" charset="0"/>
                  </a:rPr>
                  <a:t> is</a:t>
                </a:r>
              </a:p>
              <a:p>
                <a:pPr>
                  <a:lnSpc>
                    <a:spcPct val="114000"/>
                  </a:lnSpc>
                </a:pPr>
                <a:r>
                  <a:rPr lang="en-US" sz="1400" dirty="0">
                    <a:latin typeface="Segoe Print" panose="02000600000000000000" pitchFamily="2" charset="0"/>
                  </a:rPr>
                  <a:t>approximately Normal.</a:t>
                </a:r>
              </a:p>
            </p:txBody>
          </p:sp>
        </mc:Choice>
        <mc:Fallback xmlns="">
          <p:sp>
            <p:nvSpPr>
              <p:cNvPr id="7" name="Rectangle: Rounded Corners 6">
                <a:extLst>
                  <a:ext uri="{FF2B5EF4-FFF2-40B4-BE49-F238E27FC236}">
                    <a16:creationId xmlns:a16="http://schemas.microsoft.com/office/drawing/2014/main" id="{98957C01-3607-464B-9F47-C6CD8055A0CE}"/>
                  </a:ext>
                </a:extLst>
              </p:cNvPr>
              <p:cNvSpPr>
                <a:spLocks noRot="1" noChangeAspect="1" noMove="1" noResize="1" noEditPoints="1" noAdjustHandles="1" noChangeArrowheads="1" noChangeShapeType="1" noTextEdit="1"/>
              </p:cNvSpPr>
              <p:nvPr/>
            </p:nvSpPr>
            <p:spPr>
              <a:xfrm>
                <a:off x="628650" y="3275684"/>
                <a:ext cx="7886700" cy="2940877"/>
              </a:xfrm>
              <a:prstGeom prst="roundRect">
                <a:avLst/>
              </a:prstGeom>
              <a:blipFill>
                <a:blip r:embed="rId3"/>
                <a:stretch>
                  <a:fillRect/>
                </a:stretch>
              </a:blipFill>
              <a:ln>
                <a:solidFill>
                  <a:srgbClr val="CCCCFF"/>
                </a:solidFill>
              </a:ln>
              <a:effectLst>
                <a:outerShdw blurRad="50800" dist="38100" dir="2700000" algn="tl" rotWithShape="0">
                  <a:prstClr val="black">
                    <a:alpha val="40000"/>
                  </a:prstClr>
                </a:outerShdw>
              </a:effectLst>
            </p:spPr>
            <p:txBody>
              <a:bodyPr/>
              <a:lstStyle/>
              <a:p>
                <a:r>
                  <a:rPr lang="en-US">
                    <a:noFill/>
                  </a:rPr>
                  <a:t> </a:t>
                </a:r>
              </a:p>
            </p:txBody>
          </p:sp>
        </mc:Fallback>
      </mc:AlternateContent>
      <p:pic>
        <p:nvPicPr>
          <p:cNvPr id="9" name="Picture 8">
            <a:extLst>
              <a:ext uri="{FF2B5EF4-FFF2-40B4-BE49-F238E27FC236}">
                <a16:creationId xmlns:a16="http://schemas.microsoft.com/office/drawing/2014/main" id="{940AE2FB-77D8-46E0-9C24-4C8F4307C0D8}"/>
              </a:ext>
            </a:extLst>
          </p:cNvPr>
          <p:cNvPicPr>
            <a:picLocks noChangeAspect="1"/>
          </p:cNvPicPr>
          <p:nvPr/>
        </p:nvPicPr>
        <p:blipFill>
          <a:blip r:embed="rId4"/>
          <a:stretch>
            <a:fillRect/>
          </a:stretch>
        </p:blipFill>
        <p:spPr>
          <a:xfrm>
            <a:off x="5555411" y="3395095"/>
            <a:ext cx="2959939" cy="1709086"/>
          </a:xfrm>
          <a:prstGeom prst="rect">
            <a:avLst/>
          </a:prstGeom>
        </p:spPr>
      </p:pic>
    </p:spTree>
    <p:extLst>
      <p:ext uri="{BB962C8B-B14F-4D97-AF65-F5344CB8AC3E}">
        <p14:creationId xmlns:p14="http://schemas.microsoft.com/office/powerpoint/2010/main" val="2859088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dirty="0"/>
              <a:t>The Central Limit Theorem</a:t>
            </a:r>
          </a:p>
        </p:txBody>
      </p:sp>
      <p:sp>
        <p:nvSpPr>
          <p:cNvPr id="10" name="Rectangle 9">
            <a:extLst>
              <a:ext uri="{FF2B5EF4-FFF2-40B4-BE49-F238E27FC236}">
                <a16:creationId xmlns:a16="http://schemas.microsoft.com/office/drawing/2014/main" id="{D65D7C07-8FB2-4FB1-8DDB-4ADBE0506BA5}"/>
              </a:ext>
            </a:extLst>
          </p:cNvPr>
          <p:cNvSpPr/>
          <p:nvPr/>
        </p:nvSpPr>
        <p:spPr>
          <a:xfrm>
            <a:off x="628650" y="1344927"/>
            <a:ext cx="7886700" cy="1785104"/>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sz="2000" b="1" dirty="0">
                <a:solidFill>
                  <a:srgbClr val="0070C0"/>
                </a:solidFill>
              </a:rPr>
              <a:t>Problem</a:t>
            </a:r>
            <a:r>
              <a:rPr lang="en-US" altLang="en-US" sz="2000" dirty="0"/>
              <a:t>: </a:t>
            </a:r>
          </a:p>
          <a:p>
            <a:pPr marL="344488" indent="-344488">
              <a:tabLst>
                <a:tab pos="344488" algn="l"/>
              </a:tabLst>
            </a:pPr>
            <a:r>
              <a:rPr lang="en-US" dirty="0"/>
              <a:t>(a) Calculate the probability that the average time it takes to </a:t>
            </a:r>
            <a:br>
              <a:rPr lang="en-US" dirty="0"/>
            </a:br>
            <a:r>
              <a:rPr lang="en-US" dirty="0"/>
              <a:t>complete the work exceeds 35 minutes.</a:t>
            </a:r>
          </a:p>
          <a:p>
            <a:pPr marL="344488" indent="-344488">
              <a:tabLst>
                <a:tab pos="344488" algn="l"/>
              </a:tabLst>
            </a:pPr>
            <a:r>
              <a:rPr lang="en-US" dirty="0"/>
              <a:t>(b) How much average time per customer should Keith </a:t>
            </a:r>
            <a:br>
              <a:rPr lang="en-US" dirty="0"/>
            </a:br>
            <a:r>
              <a:rPr lang="en-US" dirty="0"/>
              <a:t>budget if he wants to be 99% certain that he doesn’t go </a:t>
            </a:r>
            <a:br>
              <a:rPr lang="en-US" dirty="0"/>
            </a:br>
            <a:r>
              <a:rPr lang="en-US" dirty="0"/>
              <a:t>“over budget”?</a:t>
            </a:r>
          </a:p>
        </p:txBody>
      </p:sp>
      <p:grpSp>
        <p:nvGrpSpPr>
          <p:cNvPr id="5" name="Group 4">
            <a:extLst>
              <a:ext uri="{FF2B5EF4-FFF2-40B4-BE49-F238E27FC236}">
                <a16:creationId xmlns:a16="http://schemas.microsoft.com/office/drawing/2014/main" id="{15D33595-462E-4E17-AEA9-B389B2F19868}"/>
              </a:ext>
            </a:extLst>
          </p:cNvPr>
          <p:cNvGrpSpPr/>
          <p:nvPr/>
        </p:nvGrpSpPr>
        <p:grpSpPr>
          <a:xfrm>
            <a:off x="6571520" y="1344927"/>
            <a:ext cx="2176526" cy="1384241"/>
            <a:chOff x="6554268" y="1344927"/>
            <a:chExt cx="2176526" cy="1384241"/>
          </a:xfrm>
        </p:grpSpPr>
        <p:pic>
          <p:nvPicPr>
            <p:cNvPr id="3" name="Picture 2">
              <a:extLst>
                <a:ext uri="{FF2B5EF4-FFF2-40B4-BE49-F238E27FC236}">
                  <a16:creationId xmlns:a16="http://schemas.microsoft.com/office/drawing/2014/main" id="{D2083E26-6F0A-4F91-AB2B-A8C9885CAF80}"/>
                </a:ext>
              </a:extLst>
            </p:cNvPr>
            <p:cNvPicPr>
              <a:picLocks noChangeAspect="1"/>
            </p:cNvPicPr>
            <p:nvPr/>
          </p:nvPicPr>
          <p:blipFill>
            <a:blip r:embed="rId2"/>
            <a:stretch>
              <a:fillRect/>
            </a:stretch>
          </p:blipFill>
          <p:spPr>
            <a:xfrm>
              <a:off x="6554268" y="1344927"/>
              <a:ext cx="1961082" cy="1312009"/>
            </a:xfrm>
            <a:prstGeom prst="rect">
              <a:avLst/>
            </a:prstGeom>
          </p:spPr>
        </p:pic>
        <p:sp>
          <p:nvSpPr>
            <p:cNvPr id="4" name="Rectangle 3">
              <a:extLst>
                <a:ext uri="{FF2B5EF4-FFF2-40B4-BE49-F238E27FC236}">
                  <a16:creationId xmlns:a16="http://schemas.microsoft.com/office/drawing/2014/main" id="{5C0BF376-C000-42BE-88DF-6AACDC3EA385}"/>
                </a:ext>
              </a:extLst>
            </p:cNvPr>
            <p:cNvSpPr/>
            <p:nvPr/>
          </p:nvSpPr>
          <p:spPr>
            <a:xfrm rot="16200000">
              <a:off x="8069074" y="2067448"/>
              <a:ext cx="1107996" cy="215444"/>
            </a:xfrm>
            <a:prstGeom prst="rect">
              <a:avLst/>
            </a:prstGeom>
          </p:spPr>
          <p:txBody>
            <a:bodyPr wrap="none">
              <a:spAutoFit/>
            </a:bodyPr>
            <a:lstStyle/>
            <a:p>
              <a:r>
                <a:rPr lang="en-US" sz="800" dirty="0">
                  <a:latin typeface="HelveticaNeueLTStd-Cn"/>
                </a:rPr>
                <a:t>Joe Belanger/</a:t>
              </a:r>
              <a:r>
                <a:rPr lang="en-US" sz="800" dirty="0" err="1">
                  <a:latin typeface="HelveticaNeueLTStd-Cn"/>
                </a:rPr>
                <a:t>Alamy</a:t>
              </a:r>
              <a:endParaRPr lang="en-US" dirty="0"/>
            </a:p>
          </p:txBody>
        </p:sp>
      </p:grpSp>
      <mc:AlternateContent xmlns:mc="http://schemas.openxmlformats.org/markup-compatibility/2006" xmlns:a14="http://schemas.microsoft.com/office/drawing/2010/main">
        <mc:Choice Requires="a14">
          <p:sp>
            <p:nvSpPr>
              <p:cNvPr id="7" name="Rectangle: Rounded Corners 6">
                <a:extLst>
                  <a:ext uri="{FF2B5EF4-FFF2-40B4-BE49-F238E27FC236}">
                    <a16:creationId xmlns:a16="http://schemas.microsoft.com/office/drawing/2014/main" id="{98957C01-3607-464B-9F47-C6CD8055A0CE}"/>
                  </a:ext>
                </a:extLst>
              </p:cNvPr>
              <p:cNvSpPr/>
              <p:nvPr/>
            </p:nvSpPr>
            <p:spPr>
              <a:xfrm>
                <a:off x="628650" y="3275684"/>
                <a:ext cx="7886700" cy="2929029"/>
              </a:xfrm>
              <a:prstGeom prst="roundRect">
                <a:avLst/>
              </a:prstGeom>
              <a:solidFill>
                <a:srgbClr val="CCCCFF"/>
              </a:solidFill>
              <a:ln>
                <a:solidFill>
                  <a:srgbClr val="CCCCFF"/>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a:lnSpc>
                    <a:spcPct val="114000"/>
                  </a:lnSpc>
                </a:pPr>
                <a:r>
                  <a:rPr lang="en-US" sz="1400" dirty="0">
                    <a:latin typeface="Segoe Print" panose="02000600000000000000" pitchFamily="2" charset="0"/>
                  </a:rPr>
                  <a:t>(a) (i) </a:t>
                </a:r>
                <a14:m>
                  <m:oMath xmlns:m="http://schemas.openxmlformats.org/officeDocument/2006/math">
                    <m:r>
                      <a:rPr lang="en-US" sz="1400">
                        <a:latin typeface="Cambria Math" panose="02040503050406030204" pitchFamily="18" charset="0"/>
                      </a:rPr>
                      <m:t>   </m:t>
                    </m:r>
                    <m:r>
                      <m:rPr>
                        <m:sty m:val="p"/>
                      </m:rPr>
                      <a:rPr lang="en-US" sz="1400">
                        <a:latin typeface="Cambria Math" panose="02040503050406030204" pitchFamily="18" charset="0"/>
                      </a:rPr>
                      <m:t>z</m:t>
                    </m:r>
                    <m:r>
                      <a:rPr lang="en-US" sz="1400" i="1">
                        <a:latin typeface="Cambria Math" panose="02040503050406030204" pitchFamily="18" charset="0"/>
                      </a:rPr>
                      <m:t>=</m:t>
                    </m:r>
                    <m:f>
                      <m:fPr>
                        <m:ctrlPr>
                          <a:rPr lang="en-US" sz="1400" i="1">
                            <a:latin typeface="Cambria Math" panose="02040503050406030204" pitchFamily="18" charset="0"/>
                          </a:rPr>
                        </m:ctrlPr>
                      </m:fPr>
                      <m:num>
                        <m:r>
                          <a:rPr lang="en-US" sz="1400" b="0" i="1" smtClean="0">
                            <a:latin typeface="Cambria Math" panose="02040503050406030204" pitchFamily="18" charset="0"/>
                          </a:rPr>
                          <m:t>35−30</m:t>
                        </m:r>
                      </m:num>
                      <m:den>
                        <m:r>
                          <a:rPr lang="en-US" sz="1400" b="0" i="1" smtClean="0">
                            <a:latin typeface="Cambria Math" panose="02040503050406030204" pitchFamily="18" charset="0"/>
                          </a:rPr>
                          <m:t>3.16</m:t>
                        </m:r>
                      </m:den>
                    </m:f>
                    <m:r>
                      <a:rPr lang="en-US" sz="1400" i="1">
                        <a:latin typeface="Cambria Math" panose="02040503050406030204" pitchFamily="18" charset="0"/>
                      </a:rPr>
                      <m:t>=</m:t>
                    </m:r>
                    <m:r>
                      <a:rPr lang="en-US" sz="1400" b="0" i="1" smtClean="0">
                        <a:latin typeface="Cambria Math" panose="02040503050406030204" pitchFamily="18" charset="0"/>
                      </a:rPr>
                      <m:t>1.58</m:t>
                    </m:r>
                  </m:oMath>
                </a14:m>
                <a:endParaRPr lang="en-US" sz="1400" dirty="0">
                  <a:latin typeface="Segoe Print" panose="02000600000000000000" pitchFamily="2" charset="0"/>
                </a:endParaRPr>
              </a:p>
              <a:p>
                <a:pPr>
                  <a:lnSpc>
                    <a:spcPct val="114000"/>
                  </a:lnSpc>
                </a:pPr>
                <a:endParaRPr lang="en-US" sz="1400" dirty="0">
                  <a:latin typeface="Segoe Print" panose="02000600000000000000" pitchFamily="2" charset="0"/>
                </a:endParaRPr>
              </a:p>
              <a:p>
                <a:pPr>
                  <a:lnSpc>
                    <a:spcPct val="114000"/>
                  </a:lnSpc>
                </a:pPr>
                <a:endParaRPr lang="en-US" sz="1400" dirty="0">
                  <a:latin typeface="Segoe Print" panose="02000600000000000000" pitchFamily="2" charset="0"/>
                </a:endParaRPr>
              </a:p>
              <a:p>
                <a:pPr>
                  <a:lnSpc>
                    <a:spcPct val="114000"/>
                  </a:lnSpc>
                </a:pPr>
                <a:r>
                  <a:rPr lang="en-US" sz="1400" dirty="0">
                    <a:latin typeface="Segoe Print" panose="02000600000000000000" pitchFamily="2" charset="0"/>
                  </a:rPr>
                  <a:t>Using Table A: P(z &gt; 1.58) = 0.0571</a:t>
                </a:r>
              </a:p>
              <a:p>
                <a:pPr>
                  <a:lnSpc>
                    <a:spcPct val="114000"/>
                  </a:lnSpc>
                </a:pPr>
                <a:r>
                  <a:rPr lang="en-US" sz="1400" dirty="0">
                    <a:latin typeface="Segoe Print" panose="02000600000000000000" pitchFamily="2" charset="0"/>
                  </a:rPr>
                  <a:t>Using technology: </a:t>
                </a:r>
              </a:p>
              <a:p>
                <a:pPr>
                  <a:lnSpc>
                    <a:spcPct val="114000"/>
                  </a:lnSpc>
                </a:pPr>
                <a:r>
                  <a:rPr lang="en-US" sz="1400" dirty="0" err="1">
                    <a:latin typeface="Segoe Print" panose="02000600000000000000" pitchFamily="2" charset="0"/>
                  </a:rPr>
                  <a:t>normalcdf</a:t>
                </a:r>
                <a:r>
                  <a:rPr lang="en-US" sz="1400" dirty="0">
                    <a:latin typeface="Segoe Print" panose="02000600000000000000" pitchFamily="2" charset="0"/>
                  </a:rPr>
                  <a:t> (lower:1.58, upper:1000, mean:0, SD:1) </a:t>
                </a:r>
                <a:br>
                  <a:rPr lang="en-US" sz="1400" dirty="0">
                    <a:latin typeface="Segoe Print" panose="02000600000000000000" pitchFamily="2" charset="0"/>
                  </a:rPr>
                </a:br>
                <a:r>
                  <a:rPr lang="en-US" sz="1400" dirty="0">
                    <a:latin typeface="Segoe Print" panose="02000600000000000000" pitchFamily="2" charset="0"/>
                  </a:rPr>
                  <a:t>	= 0.0571</a:t>
                </a:r>
              </a:p>
              <a:p>
                <a:pPr>
                  <a:lnSpc>
                    <a:spcPct val="114000"/>
                  </a:lnSpc>
                </a:pPr>
                <a:r>
                  <a:rPr lang="en-US" sz="1400" dirty="0">
                    <a:latin typeface="Segoe Print" panose="02000600000000000000" pitchFamily="2" charset="0"/>
                  </a:rPr>
                  <a:t>(ii) </a:t>
                </a:r>
                <a:r>
                  <a:rPr lang="en-US" sz="1400" dirty="0" err="1">
                    <a:latin typeface="Segoe Print" panose="02000600000000000000" pitchFamily="2" charset="0"/>
                  </a:rPr>
                  <a:t>normalcdf</a:t>
                </a:r>
                <a:r>
                  <a:rPr lang="en-US" sz="1400" dirty="0">
                    <a:latin typeface="Segoe Print" panose="02000600000000000000" pitchFamily="2" charset="0"/>
                  </a:rPr>
                  <a:t> (lower:35, upper:1000, mean:30, SD:3.16) = 0.0568</a:t>
                </a:r>
              </a:p>
              <a:p>
                <a:pPr>
                  <a:lnSpc>
                    <a:spcPct val="114000"/>
                  </a:lnSpc>
                </a:pPr>
                <a:endParaRPr lang="en-US" sz="1400" dirty="0">
                  <a:latin typeface="Segoe Print" panose="02000600000000000000" pitchFamily="2" charset="0"/>
                </a:endParaRPr>
              </a:p>
              <a:p>
                <a:pPr>
                  <a:lnSpc>
                    <a:spcPct val="114000"/>
                  </a:lnSpc>
                </a:pPr>
                <a:endParaRPr lang="en-US" sz="1400" dirty="0">
                  <a:latin typeface="Segoe Print" panose="02000600000000000000" pitchFamily="2" charset="0"/>
                </a:endParaRPr>
              </a:p>
            </p:txBody>
          </p:sp>
        </mc:Choice>
        <mc:Fallback xmlns="">
          <p:sp>
            <p:nvSpPr>
              <p:cNvPr id="7" name="Rectangle: Rounded Corners 6">
                <a:extLst>
                  <a:ext uri="{FF2B5EF4-FFF2-40B4-BE49-F238E27FC236}">
                    <a16:creationId xmlns:a16="http://schemas.microsoft.com/office/drawing/2014/main" id="{98957C01-3607-464B-9F47-C6CD8055A0CE}"/>
                  </a:ext>
                </a:extLst>
              </p:cNvPr>
              <p:cNvSpPr>
                <a:spLocks noRot="1" noChangeAspect="1" noMove="1" noResize="1" noEditPoints="1" noAdjustHandles="1" noChangeArrowheads="1" noChangeShapeType="1" noTextEdit="1"/>
              </p:cNvSpPr>
              <p:nvPr/>
            </p:nvSpPr>
            <p:spPr>
              <a:xfrm>
                <a:off x="628650" y="3275684"/>
                <a:ext cx="7886700" cy="2929029"/>
              </a:xfrm>
              <a:prstGeom prst="roundRect">
                <a:avLst/>
              </a:prstGeom>
              <a:blipFill>
                <a:blip r:embed="rId3"/>
                <a:stretch>
                  <a:fillRect/>
                </a:stretch>
              </a:blipFill>
              <a:ln>
                <a:solidFill>
                  <a:srgbClr val="CCCCFF"/>
                </a:solidFill>
              </a:ln>
              <a:effectLst>
                <a:outerShdw blurRad="50800" dist="38100" dir="2700000" algn="tl" rotWithShape="0">
                  <a:prstClr val="black">
                    <a:alpha val="40000"/>
                  </a:prstClr>
                </a:outerShdw>
              </a:effectLst>
            </p:spPr>
            <p:txBody>
              <a:bodyPr/>
              <a:lstStyle/>
              <a:p>
                <a:r>
                  <a:rPr lang="en-US">
                    <a:noFill/>
                  </a:rPr>
                  <a:t> </a:t>
                </a:r>
              </a:p>
            </p:txBody>
          </p:sp>
        </mc:Fallback>
      </mc:AlternateContent>
      <p:pic>
        <p:nvPicPr>
          <p:cNvPr id="6" name="Picture 5">
            <a:extLst>
              <a:ext uri="{FF2B5EF4-FFF2-40B4-BE49-F238E27FC236}">
                <a16:creationId xmlns:a16="http://schemas.microsoft.com/office/drawing/2014/main" id="{E7E5139E-38E0-49EA-8953-72DF9B1E5CC4}"/>
              </a:ext>
            </a:extLst>
          </p:cNvPr>
          <p:cNvPicPr>
            <a:picLocks noChangeAspect="1"/>
          </p:cNvPicPr>
          <p:nvPr/>
        </p:nvPicPr>
        <p:blipFill>
          <a:blip r:embed="rId4"/>
          <a:stretch>
            <a:fillRect/>
          </a:stretch>
        </p:blipFill>
        <p:spPr>
          <a:xfrm>
            <a:off x="5555411" y="3395095"/>
            <a:ext cx="2959939" cy="1709086"/>
          </a:xfrm>
          <a:prstGeom prst="rect">
            <a:avLst/>
          </a:prstGeom>
        </p:spPr>
      </p:pic>
    </p:spTree>
    <p:extLst>
      <p:ext uri="{BB962C8B-B14F-4D97-AF65-F5344CB8AC3E}">
        <p14:creationId xmlns:p14="http://schemas.microsoft.com/office/powerpoint/2010/main" val="48849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dirty="0"/>
              <a:t>The Central Limit Theorem</a:t>
            </a:r>
          </a:p>
        </p:txBody>
      </p:sp>
      <p:sp>
        <p:nvSpPr>
          <p:cNvPr id="10" name="Rectangle 9">
            <a:extLst>
              <a:ext uri="{FF2B5EF4-FFF2-40B4-BE49-F238E27FC236}">
                <a16:creationId xmlns:a16="http://schemas.microsoft.com/office/drawing/2014/main" id="{D65D7C07-8FB2-4FB1-8DDB-4ADBE0506BA5}"/>
              </a:ext>
            </a:extLst>
          </p:cNvPr>
          <p:cNvSpPr/>
          <p:nvPr/>
        </p:nvSpPr>
        <p:spPr>
          <a:xfrm>
            <a:off x="628650" y="1344927"/>
            <a:ext cx="7886700" cy="1785104"/>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sz="2000" b="1" dirty="0">
                <a:solidFill>
                  <a:srgbClr val="0070C0"/>
                </a:solidFill>
              </a:rPr>
              <a:t>Problem</a:t>
            </a:r>
            <a:r>
              <a:rPr lang="en-US" altLang="en-US" sz="2000" dirty="0"/>
              <a:t>: </a:t>
            </a:r>
          </a:p>
          <a:p>
            <a:pPr marL="344488" indent="-344488">
              <a:tabLst>
                <a:tab pos="344488" algn="l"/>
              </a:tabLst>
            </a:pPr>
            <a:r>
              <a:rPr lang="en-US" dirty="0"/>
              <a:t>(a) Calculate the probability that the average time it takes to </a:t>
            </a:r>
            <a:br>
              <a:rPr lang="en-US" dirty="0"/>
            </a:br>
            <a:r>
              <a:rPr lang="en-US" dirty="0"/>
              <a:t>complete the work exceeds 35 minutes.</a:t>
            </a:r>
          </a:p>
          <a:p>
            <a:pPr marL="344488" indent="-344488">
              <a:tabLst>
                <a:tab pos="344488" algn="l"/>
              </a:tabLst>
            </a:pPr>
            <a:r>
              <a:rPr lang="en-US" dirty="0"/>
              <a:t>(b) How much average time per customer should Keith </a:t>
            </a:r>
            <a:br>
              <a:rPr lang="en-US" dirty="0"/>
            </a:br>
            <a:r>
              <a:rPr lang="en-US" dirty="0"/>
              <a:t>budget if he wants to be 99% certain that he doesn’t go </a:t>
            </a:r>
            <a:br>
              <a:rPr lang="en-US" dirty="0"/>
            </a:br>
            <a:r>
              <a:rPr lang="en-US" dirty="0"/>
              <a:t>“over budget”?</a:t>
            </a:r>
          </a:p>
        </p:txBody>
      </p:sp>
      <p:grpSp>
        <p:nvGrpSpPr>
          <p:cNvPr id="5" name="Group 4">
            <a:extLst>
              <a:ext uri="{FF2B5EF4-FFF2-40B4-BE49-F238E27FC236}">
                <a16:creationId xmlns:a16="http://schemas.microsoft.com/office/drawing/2014/main" id="{15D33595-462E-4E17-AEA9-B389B2F19868}"/>
              </a:ext>
            </a:extLst>
          </p:cNvPr>
          <p:cNvGrpSpPr/>
          <p:nvPr/>
        </p:nvGrpSpPr>
        <p:grpSpPr>
          <a:xfrm>
            <a:off x="6571520" y="1344927"/>
            <a:ext cx="2176526" cy="1384241"/>
            <a:chOff x="6554268" y="1344927"/>
            <a:chExt cx="2176526" cy="1384241"/>
          </a:xfrm>
        </p:grpSpPr>
        <p:pic>
          <p:nvPicPr>
            <p:cNvPr id="3" name="Picture 2">
              <a:extLst>
                <a:ext uri="{FF2B5EF4-FFF2-40B4-BE49-F238E27FC236}">
                  <a16:creationId xmlns:a16="http://schemas.microsoft.com/office/drawing/2014/main" id="{D2083E26-6F0A-4F91-AB2B-A8C9885CAF80}"/>
                </a:ext>
              </a:extLst>
            </p:cNvPr>
            <p:cNvPicPr>
              <a:picLocks noChangeAspect="1"/>
            </p:cNvPicPr>
            <p:nvPr/>
          </p:nvPicPr>
          <p:blipFill>
            <a:blip r:embed="rId2"/>
            <a:stretch>
              <a:fillRect/>
            </a:stretch>
          </p:blipFill>
          <p:spPr>
            <a:xfrm>
              <a:off x="6554268" y="1344927"/>
              <a:ext cx="1961082" cy="1312009"/>
            </a:xfrm>
            <a:prstGeom prst="rect">
              <a:avLst/>
            </a:prstGeom>
          </p:spPr>
        </p:pic>
        <p:sp>
          <p:nvSpPr>
            <p:cNvPr id="4" name="Rectangle 3">
              <a:extLst>
                <a:ext uri="{FF2B5EF4-FFF2-40B4-BE49-F238E27FC236}">
                  <a16:creationId xmlns:a16="http://schemas.microsoft.com/office/drawing/2014/main" id="{5C0BF376-C000-42BE-88DF-6AACDC3EA385}"/>
                </a:ext>
              </a:extLst>
            </p:cNvPr>
            <p:cNvSpPr/>
            <p:nvPr/>
          </p:nvSpPr>
          <p:spPr>
            <a:xfrm rot="16200000">
              <a:off x="8069074" y="2067448"/>
              <a:ext cx="1107996" cy="215444"/>
            </a:xfrm>
            <a:prstGeom prst="rect">
              <a:avLst/>
            </a:prstGeom>
          </p:spPr>
          <p:txBody>
            <a:bodyPr wrap="none">
              <a:spAutoFit/>
            </a:bodyPr>
            <a:lstStyle/>
            <a:p>
              <a:r>
                <a:rPr lang="en-US" sz="800" dirty="0">
                  <a:latin typeface="HelveticaNeueLTStd-Cn"/>
                </a:rPr>
                <a:t>Joe Belanger/</a:t>
              </a:r>
              <a:r>
                <a:rPr lang="en-US" sz="800" dirty="0" err="1">
                  <a:latin typeface="HelveticaNeueLTStd-Cn"/>
                </a:rPr>
                <a:t>Alamy</a:t>
              </a:r>
              <a:endParaRPr lang="en-US" dirty="0"/>
            </a:p>
          </p:txBody>
        </p:sp>
      </p:grpSp>
      <mc:AlternateContent xmlns:mc="http://schemas.openxmlformats.org/markup-compatibility/2006" xmlns:a14="http://schemas.microsoft.com/office/drawing/2010/main">
        <mc:Choice Requires="a14">
          <p:sp>
            <p:nvSpPr>
              <p:cNvPr id="7" name="Rectangle: Rounded Corners 6">
                <a:extLst>
                  <a:ext uri="{FF2B5EF4-FFF2-40B4-BE49-F238E27FC236}">
                    <a16:creationId xmlns:a16="http://schemas.microsoft.com/office/drawing/2014/main" id="{98957C01-3607-464B-9F47-C6CD8055A0CE}"/>
                  </a:ext>
                </a:extLst>
              </p:cNvPr>
              <p:cNvSpPr/>
              <p:nvPr/>
            </p:nvSpPr>
            <p:spPr>
              <a:xfrm>
                <a:off x="628650" y="3275684"/>
                <a:ext cx="7886700" cy="2929029"/>
              </a:xfrm>
              <a:prstGeom prst="roundRect">
                <a:avLst/>
              </a:prstGeom>
              <a:solidFill>
                <a:srgbClr val="CCCCFF"/>
              </a:solidFill>
              <a:ln>
                <a:solidFill>
                  <a:srgbClr val="CCCCFF"/>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a:lnSpc>
                    <a:spcPct val="114000"/>
                  </a:lnSpc>
                </a:pPr>
                <a:r>
                  <a:rPr lang="en-US" sz="1400" dirty="0">
                    <a:latin typeface="Segoe Print" panose="02000600000000000000" pitchFamily="2" charset="0"/>
                  </a:rPr>
                  <a:t>(a) (i) </a:t>
                </a:r>
                <a14:m>
                  <m:oMath xmlns:m="http://schemas.openxmlformats.org/officeDocument/2006/math">
                    <m:r>
                      <a:rPr lang="en-US" sz="1400">
                        <a:latin typeface="Cambria Math" panose="02040503050406030204" pitchFamily="18" charset="0"/>
                      </a:rPr>
                      <m:t>   </m:t>
                    </m:r>
                    <m:r>
                      <m:rPr>
                        <m:sty m:val="p"/>
                      </m:rPr>
                      <a:rPr lang="en-US" sz="1400">
                        <a:latin typeface="Cambria Math" panose="02040503050406030204" pitchFamily="18" charset="0"/>
                      </a:rPr>
                      <m:t>z</m:t>
                    </m:r>
                    <m:r>
                      <a:rPr lang="en-US" sz="1400" i="1">
                        <a:latin typeface="Cambria Math" panose="02040503050406030204" pitchFamily="18" charset="0"/>
                      </a:rPr>
                      <m:t>=</m:t>
                    </m:r>
                    <m:f>
                      <m:fPr>
                        <m:ctrlPr>
                          <a:rPr lang="en-US" sz="1400" i="1">
                            <a:latin typeface="Cambria Math" panose="02040503050406030204" pitchFamily="18" charset="0"/>
                          </a:rPr>
                        </m:ctrlPr>
                      </m:fPr>
                      <m:num>
                        <m:r>
                          <a:rPr lang="en-US" sz="1400" b="0" i="1" smtClean="0">
                            <a:latin typeface="Cambria Math" panose="02040503050406030204" pitchFamily="18" charset="0"/>
                          </a:rPr>
                          <m:t>35−30</m:t>
                        </m:r>
                      </m:num>
                      <m:den>
                        <m:r>
                          <a:rPr lang="en-US" sz="1400" b="0" i="1" smtClean="0">
                            <a:latin typeface="Cambria Math" panose="02040503050406030204" pitchFamily="18" charset="0"/>
                          </a:rPr>
                          <m:t>3.16</m:t>
                        </m:r>
                      </m:den>
                    </m:f>
                    <m:r>
                      <a:rPr lang="en-US" sz="1400" i="1">
                        <a:latin typeface="Cambria Math" panose="02040503050406030204" pitchFamily="18" charset="0"/>
                      </a:rPr>
                      <m:t>=</m:t>
                    </m:r>
                    <m:r>
                      <a:rPr lang="en-US" sz="1400" b="0" i="1" smtClean="0">
                        <a:latin typeface="Cambria Math" panose="02040503050406030204" pitchFamily="18" charset="0"/>
                      </a:rPr>
                      <m:t>1.58</m:t>
                    </m:r>
                  </m:oMath>
                </a14:m>
                <a:endParaRPr lang="en-US" sz="1400" dirty="0">
                  <a:latin typeface="Segoe Print" panose="02000600000000000000" pitchFamily="2" charset="0"/>
                </a:endParaRPr>
              </a:p>
              <a:p>
                <a:pPr>
                  <a:lnSpc>
                    <a:spcPct val="114000"/>
                  </a:lnSpc>
                </a:pPr>
                <a:endParaRPr lang="en-US" sz="1400" dirty="0">
                  <a:latin typeface="Segoe Print" panose="02000600000000000000" pitchFamily="2" charset="0"/>
                </a:endParaRPr>
              </a:p>
              <a:p>
                <a:pPr>
                  <a:lnSpc>
                    <a:spcPct val="114000"/>
                  </a:lnSpc>
                </a:pPr>
                <a:endParaRPr lang="en-US" sz="1400" dirty="0">
                  <a:latin typeface="Segoe Print" panose="02000600000000000000" pitchFamily="2" charset="0"/>
                </a:endParaRPr>
              </a:p>
              <a:p>
                <a:pPr>
                  <a:lnSpc>
                    <a:spcPct val="114000"/>
                  </a:lnSpc>
                </a:pPr>
                <a:r>
                  <a:rPr lang="en-US" sz="1400" dirty="0">
                    <a:latin typeface="Segoe Print" panose="02000600000000000000" pitchFamily="2" charset="0"/>
                  </a:rPr>
                  <a:t>Using Table A: P(z &gt; 1.58) = 0.0571</a:t>
                </a:r>
              </a:p>
              <a:p>
                <a:pPr>
                  <a:lnSpc>
                    <a:spcPct val="114000"/>
                  </a:lnSpc>
                </a:pPr>
                <a:r>
                  <a:rPr lang="en-US" sz="1400" dirty="0">
                    <a:latin typeface="Segoe Print" panose="02000600000000000000" pitchFamily="2" charset="0"/>
                  </a:rPr>
                  <a:t>Using technology: </a:t>
                </a:r>
              </a:p>
              <a:p>
                <a:pPr>
                  <a:lnSpc>
                    <a:spcPct val="114000"/>
                  </a:lnSpc>
                </a:pPr>
                <a:r>
                  <a:rPr lang="en-US" sz="1400" dirty="0" err="1">
                    <a:latin typeface="Segoe Print" panose="02000600000000000000" pitchFamily="2" charset="0"/>
                  </a:rPr>
                  <a:t>normalcdf</a:t>
                </a:r>
                <a:r>
                  <a:rPr lang="en-US" sz="1400" dirty="0">
                    <a:latin typeface="Segoe Print" panose="02000600000000000000" pitchFamily="2" charset="0"/>
                  </a:rPr>
                  <a:t> (lower:1.58, upper:1000, mean:0, SD:1) </a:t>
                </a:r>
                <a:br>
                  <a:rPr lang="en-US" sz="1400" dirty="0">
                    <a:latin typeface="Segoe Print" panose="02000600000000000000" pitchFamily="2" charset="0"/>
                  </a:rPr>
                </a:br>
                <a:r>
                  <a:rPr lang="en-US" sz="1400" dirty="0">
                    <a:latin typeface="Segoe Print" panose="02000600000000000000" pitchFamily="2" charset="0"/>
                  </a:rPr>
                  <a:t>	= 0.0571</a:t>
                </a:r>
              </a:p>
              <a:p>
                <a:pPr>
                  <a:lnSpc>
                    <a:spcPct val="114000"/>
                  </a:lnSpc>
                </a:pPr>
                <a:r>
                  <a:rPr lang="en-US" sz="1400" dirty="0">
                    <a:latin typeface="Segoe Print" panose="02000600000000000000" pitchFamily="2" charset="0"/>
                  </a:rPr>
                  <a:t>(ii) </a:t>
                </a:r>
                <a:r>
                  <a:rPr lang="en-US" sz="1400" dirty="0" err="1">
                    <a:latin typeface="Segoe Print" panose="02000600000000000000" pitchFamily="2" charset="0"/>
                  </a:rPr>
                  <a:t>normalcdf</a:t>
                </a:r>
                <a:r>
                  <a:rPr lang="en-US" sz="1400" dirty="0">
                    <a:latin typeface="Segoe Print" panose="02000600000000000000" pitchFamily="2" charset="0"/>
                  </a:rPr>
                  <a:t> (lower:35, upper:1000, mean:30, SD:3.16) = 0.0568</a:t>
                </a:r>
              </a:p>
              <a:p>
                <a:pPr>
                  <a:lnSpc>
                    <a:spcPct val="114000"/>
                  </a:lnSpc>
                </a:pPr>
                <a:r>
                  <a:rPr lang="en-US" sz="1400" dirty="0">
                    <a:latin typeface="Segoe Print" panose="02000600000000000000" pitchFamily="2" charset="0"/>
                  </a:rPr>
                  <a:t>There is only a 5.68% probability that Keith hasn’t budgeted enough time to complete the work.</a:t>
                </a:r>
              </a:p>
            </p:txBody>
          </p:sp>
        </mc:Choice>
        <mc:Fallback xmlns="">
          <p:sp>
            <p:nvSpPr>
              <p:cNvPr id="7" name="Rectangle: Rounded Corners 6">
                <a:extLst>
                  <a:ext uri="{FF2B5EF4-FFF2-40B4-BE49-F238E27FC236}">
                    <a16:creationId xmlns:a16="http://schemas.microsoft.com/office/drawing/2014/main" id="{98957C01-3607-464B-9F47-C6CD8055A0CE}"/>
                  </a:ext>
                </a:extLst>
              </p:cNvPr>
              <p:cNvSpPr>
                <a:spLocks noRot="1" noChangeAspect="1" noMove="1" noResize="1" noEditPoints="1" noAdjustHandles="1" noChangeArrowheads="1" noChangeShapeType="1" noTextEdit="1"/>
              </p:cNvSpPr>
              <p:nvPr/>
            </p:nvSpPr>
            <p:spPr>
              <a:xfrm>
                <a:off x="628650" y="3275684"/>
                <a:ext cx="7886700" cy="2929029"/>
              </a:xfrm>
              <a:prstGeom prst="roundRect">
                <a:avLst/>
              </a:prstGeom>
              <a:blipFill>
                <a:blip r:embed="rId3"/>
                <a:stretch>
                  <a:fillRect/>
                </a:stretch>
              </a:blipFill>
              <a:ln>
                <a:solidFill>
                  <a:srgbClr val="CCCCFF"/>
                </a:solidFill>
              </a:ln>
              <a:effectLst>
                <a:outerShdw blurRad="50800" dist="38100" dir="2700000" algn="tl" rotWithShape="0">
                  <a:prstClr val="black">
                    <a:alpha val="40000"/>
                  </a:prstClr>
                </a:outerShdw>
              </a:effectLst>
            </p:spPr>
            <p:txBody>
              <a:bodyPr/>
              <a:lstStyle/>
              <a:p>
                <a:r>
                  <a:rPr lang="en-US">
                    <a:noFill/>
                  </a:rPr>
                  <a:t> </a:t>
                </a:r>
              </a:p>
            </p:txBody>
          </p:sp>
        </mc:Fallback>
      </mc:AlternateContent>
      <p:pic>
        <p:nvPicPr>
          <p:cNvPr id="6" name="Picture 5">
            <a:extLst>
              <a:ext uri="{FF2B5EF4-FFF2-40B4-BE49-F238E27FC236}">
                <a16:creationId xmlns:a16="http://schemas.microsoft.com/office/drawing/2014/main" id="{E7E5139E-38E0-49EA-8953-72DF9B1E5CC4}"/>
              </a:ext>
            </a:extLst>
          </p:cNvPr>
          <p:cNvPicPr>
            <a:picLocks noChangeAspect="1"/>
          </p:cNvPicPr>
          <p:nvPr/>
        </p:nvPicPr>
        <p:blipFill>
          <a:blip r:embed="rId4"/>
          <a:stretch>
            <a:fillRect/>
          </a:stretch>
        </p:blipFill>
        <p:spPr>
          <a:xfrm>
            <a:off x="5555411" y="3395095"/>
            <a:ext cx="2959939" cy="1709086"/>
          </a:xfrm>
          <a:prstGeom prst="rect">
            <a:avLst/>
          </a:prstGeom>
        </p:spPr>
      </p:pic>
    </p:spTree>
    <p:extLst>
      <p:ext uri="{BB962C8B-B14F-4D97-AF65-F5344CB8AC3E}">
        <p14:creationId xmlns:p14="http://schemas.microsoft.com/office/powerpoint/2010/main" val="1117002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dirty="0"/>
              <a:t>The Central Limit Theorem</a:t>
            </a:r>
          </a:p>
        </p:txBody>
      </p:sp>
      <p:sp>
        <p:nvSpPr>
          <p:cNvPr id="10" name="Rectangle 9">
            <a:extLst>
              <a:ext uri="{FF2B5EF4-FFF2-40B4-BE49-F238E27FC236}">
                <a16:creationId xmlns:a16="http://schemas.microsoft.com/office/drawing/2014/main" id="{D65D7C07-8FB2-4FB1-8DDB-4ADBE0506BA5}"/>
              </a:ext>
            </a:extLst>
          </p:cNvPr>
          <p:cNvSpPr/>
          <p:nvPr/>
        </p:nvSpPr>
        <p:spPr>
          <a:xfrm>
            <a:off x="628650" y="1344927"/>
            <a:ext cx="7886700" cy="1785104"/>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sz="2000" b="1" dirty="0">
                <a:solidFill>
                  <a:srgbClr val="0070C0"/>
                </a:solidFill>
              </a:rPr>
              <a:t>Problem</a:t>
            </a:r>
            <a:r>
              <a:rPr lang="en-US" altLang="en-US" sz="2000" dirty="0"/>
              <a:t>: </a:t>
            </a:r>
          </a:p>
          <a:p>
            <a:pPr marL="344488" indent="-344488">
              <a:tabLst>
                <a:tab pos="344488" algn="l"/>
              </a:tabLst>
            </a:pPr>
            <a:r>
              <a:rPr lang="en-US" dirty="0"/>
              <a:t>(a) Calculate the probability that the average time it takes to </a:t>
            </a:r>
            <a:br>
              <a:rPr lang="en-US" dirty="0"/>
            </a:br>
            <a:r>
              <a:rPr lang="en-US" dirty="0"/>
              <a:t>complete the work exceeds 35 minutes.</a:t>
            </a:r>
          </a:p>
          <a:p>
            <a:pPr marL="344488" indent="-344488">
              <a:tabLst>
                <a:tab pos="344488" algn="l"/>
              </a:tabLst>
            </a:pPr>
            <a:r>
              <a:rPr lang="en-US" dirty="0"/>
              <a:t>(b) How much average time per customer should Keith </a:t>
            </a:r>
            <a:br>
              <a:rPr lang="en-US" dirty="0"/>
            </a:br>
            <a:r>
              <a:rPr lang="en-US" dirty="0"/>
              <a:t>budget if he wants to be 99% certain that he doesn’t go </a:t>
            </a:r>
            <a:br>
              <a:rPr lang="en-US" dirty="0"/>
            </a:br>
            <a:r>
              <a:rPr lang="en-US" dirty="0"/>
              <a:t>“over budget”?</a:t>
            </a:r>
          </a:p>
        </p:txBody>
      </p:sp>
      <p:grpSp>
        <p:nvGrpSpPr>
          <p:cNvPr id="5" name="Group 4">
            <a:extLst>
              <a:ext uri="{FF2B5EF4-FFF2-40B4-BE49-F238E27FC236}">
                <a16:creationId xmlns:a16="http://schemas.microsoft.com/office/drawing/2014/main" id="{15D33595-462E-4E17-AEA9-B389B2F19868}"/>
              </a:ext>
            </a:extLst>
          </p:cNvPr>
          <p:cNvGrpSpPr/>
          <p:nvPr/>
        </p:nvGrpSpPr>
        <p:grpSpPr>
          <a:xfrm>
            <a:off x="6571520" y="1344927"/>
            <a:ext cx="2176526" cy="1384241"/>
            <a:chOff x="6554268" y="1344927"/>
            <a:chExt cx="2176526" cy="1384241"/>
          </a:xfrm>
        </p:grpSpPr>
        <p:pic>
          <p:nvPicPr>
            <p:cNvPr id="3" name="Picture 2">
              <a:extLst>
                <a:ext uri="{FF2B5EF4-FFF2-40B4-BE49-F238E27FC236}">
                  <a16:creationId xmlns:a16="http://schemas.microsoft.com/office/drawing/2014/main" id="{D2083E26-6F0A-4F91-AB2B-A8C9885CAF80}"/>
                </a:ext>
              </a:extLst>
            </p:cNvPr>
            <p:cNvPicPr>
              <a:picLocks noChangeAspect="1"/>
            </p:cNvPicPr>
            <p:nvPr/>
          </p:nvPicPr>
          <p:blipFill>
            <a:blip r:embed="rId2"/>
            <a:stretch>
              <a:fillRect/>
            </a:stretch>
          </p:blipFill>
          <p:spPr>
            <a:xfrm>
              <a:off x="6554268" y="1344927"/>
              <a:ext cx="1961082" cy="1312009"/>
            </a:xfrm>
            <a:prstGeom prst="rect">
              <a:avLst/>
            </a:prstGeom>
          </p:spPr>
        </p:pic>
        <p:sp>
          <p:nvSpPr>
            <p:cNvPr id="4" name="Rectangle 3">
              <a:extLst>
                <a:ext uri="{FF2B5EF4-FFF2-40B4-BE49-F238E27FC236}">
                  <a16:creationId xmlns:a16="http://schemas.microsoft.com/office/drawing/2014/main" id="{5C0BF376-C000-42BE-88DF-6AACDC3EA385}"/>
                </a:ext>
              </a:extLst>
            </p:cNvPr>
            <p:cNvSpPr/>
            <p:nvPr/>
          </p:nvSpPr>
          <p:spPr>
            <a:xfrm rot="16200000">
              <a:off x="8069074" y="2067448"/>
              <a:ext cx="1107996" cy="215444"/>
            </a:xfrm>
            <a:prstGeom prst="rect">
              <a:avLst/>
            </a:prstGeom>
          </p:spPr>
          <p:txBody>
            <a:bodyPr wrap="none">
              <a:spAutoFit/>
            </a:bodyPr>
            <a:lstStyle/>
            <a:p>
              <a:r>
                <a:rPr lang="en-US" sz="800" dirty="0">
                  <a:latin typeface="HelveticaNeueLTStd-Cn"/>
                </a:rPr>
                <a:t>Joe Belanger/</a:t>
              </a:r>
              <a:r>
                <a:rPr lang="en-US" sz="800" dirty="0" err="1">
                  <a:latin typeface="HelveticaNeueLTStd-Cn"/>
                </a:rPr>
                <a:t>Alamy</a:t>
              </a:r>
              <a:endParaRPr lang="en-US" dirty="0"/>
            </a:p>
          </p:txBody>
        </p:sp>
      </p:grpSp>
      <p:sp>
        <p:nvSpPr>
          <p:cNvPr id="7" name="Rectangle: Rounded Corners 6">
            <a:extLst>
              <a:ext uri="{FF2B5EF4-FFF2-40B4-BE49-F238E27FC236}">
                <a16:creationId xmlns:a16="http://schemas.microsoft.com/office/drawing/2014/main" id="{98957C01-3607-464B-9F47-C6CD8055A0CE}"/>
              </a:ext>
            </a:extLst>
          </p:cNvPr>
          <p:cNvSpPr/>
          <p:nvPr/>
        </p:nvSpPr>
        <p:spPr>
          <a:xfrm>
            <a:off x="628650" y="3275684"/>
            <a:ext cx="7886700" cy="2810912"/>
          </a:xfrm>
          <a:prstGeom prst="roundRect">
            <a:avLst/>
          </a:prstGeom>
          <a:solidFill>
            <a:srgbClr val="CCCCFF"/>
          </a:solidFill>
          <a:ln>
            <a:solidFill>
              <a:srgbClr val="CCCCFF"/>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a:lnSpc>
                <a:spcPct val="114000"/>
              </a:lnSpc>
            </a:pPr>
            <a:r>
              <a:rPr lang="en-US" sz="1400" dirty="0">
                <a:latin typeface="Segoe Print" panose="02000600000000000000" pitchFamily="2" charset="0"/>
              </a:rPr>
              <a:t>(b)</a:t>
            </a:r>
          </a:p>
          <a:p>
            <a:pPr>
              <a:lnSpc>
                <a:spcPct val="114000"/>
              </a:lnSpc>
            </a:pPr>
            <a:r>
              <a:rPr lang="en-US" sz="1400" dirty="0">
                <a:latin typeface="Segoe Print" panose="02000600000000000000" pitchFamily="2" charset="0"/>
              </a:rPr>
              <a:t>	</a:t>
            </a:r>
          </a:p>
          <a:p>
            <a:pPr>
              <a:lnSpc>
                <a:spcPct val="114000"/>
              </a:lnSpc>
            </a:pPr>
            <a:endParaRPr lang="en-US" sz="1400" dirty="0">
              <a:latin typeface="Segoe Print" panose="02000600000000000000" pitchFamily="2" charset="0"/>
            </a:endParaRPr>
          </a:p>
          <a:p>
            <a:pPr>
              <a:lnSpc>
                <a:spcPct val="114000"/>
              </a:lnSpc>
            </a:pPr>
            <a:endParaRPr lang="en-US" sz="1400" dirty="0">
              <a:latin typeface="Segoe Print" panose="02000600000000000000" pitchFamily="2" charset="0"/>
            </a:endParaRPr>
          </a:p>
          <a:p>
            <a:pPr>
              <a:lnSpc>
                <a:spcPct val="114000"/>
              </a:lnSpc>
            </a:pPr>
            <a:endParaRPr lang="en-US" sz="1400" dirty="0">
              <a:latin typeface="Segoe Print" panose="02000600000000000000" pitchFamily="2" charset="0"/>
            </a:endParaRPr>
          </a:p>
          <a:p>
            <a:pPr>
              <a:lnSpc>
                <a:spcPct val="114000"/>
              </a:lnSpc>
            </a:pPr>
            <a:endParaRPr lang="en-US" sz="1400" dirty="0">
              <a:latin typeface="Segoe Print" panose="02000600000000000000" pitchFamily="2" charset="0"/>
            </a:endParaRPr>
          </a:p>
          <a:p>
            <a:pPr>
              <a:lnSpc>
                <a:spcPct val="114000"/>
              </a:lnSpc>
            </a:pPr>
            <a:endParaRPr lang="en-US" sz="1400" dirty="0">
              <a:latin typeface="Segoe Print" panose="02000600000000000000" pitchFamily="2" charset="0"/>
            </a:endParaRPr>
          </a:p>
          <a:p>
            <a:pPr>
              <a:lnSpc>
                <a:spcPct val="114000"/>
              </a:lnSpc>
            </a:pPr>
            <a:endParaRPr lang="en-US" sz="1400" dirty="0">
              <a:latin typeface="Segoe Print" panose="02000600000000000000" pitchFamily="2" charset="0"/>
            </a:endParaRPr>
          </a:p>
          <a:p>
            <a:pPr>
              <a:lnSpc>
                <a:spcPct val="114000"/>
              </a:lnSpc>
            </a:pPr>
            <a:endParaRPr lang="en-US" sz="1400" dirty="0">
              <a:latin typeface="Segoe Print" panose="02000600000000000000" pitchFamily="2" charset="0"/>
            </a:endParaRPr>
          </a:p>
          <a:p>
            <a:pPr>
              <a:lnSpc>
                <a:spcPct val="114000"/>
              </a:lnSpc>
            </a:pPr>
            <a:endParaRPr lang="en-US" sz="1400" dirty="0">
              <a:latin typeface="Segoe Print" panose="02000600000000000000" pitchFamily="2" charset="0"/>
            </a:endParaRPr>
          </a:p>
        </p:txBody>
      </p:sp>
      <p:pic>
        <p:nvPicPr>
          <p:cNvPr id="8" name="Picture 7">
            <a:extLst>
              <a:ext uri="{FF2B5EF4-FFF2-40B4-BE49-F238E27FC236}">
                <a16:creationId xmlns:a16="http://schemas.microsoft.com/office/drawing/2014/main" id="{74D06140-ADE1-4EC1-AFBA-B2D28498119C}"/>
              </a:ext>
            </a:extLst>
          </p:cNvPr>
          <p:cNvPicPr>
            <a:picLocks noChangeAspect="1"/>
          </p:cNvPicPr>
          <p:nvPr/>
        </p:nvPicPr>
        <p:blipFill>
          <a:blip r:embed="rId3"/>
          <a:stretch>
            <a:fillRect/>
          </a:stretch>
        </p:blipFill>
        <p:spPr>
          <a:xfrm>
            <a:off x="5205008" y="3429000"/>
            <a:ext cx="3327594" cy="1889515"/>
          </a:xfrm>
          <a:prstGeom prst="rect">
            <a:avLst/>
          </a:prstGeom>
        </p:spPr>
      </p:pic>
    </p:spTree>
    <p:extLst>
      <p:ext uri="{BB962C8B-B14F-4D97-AF65-F5344CB8AC3E}">
        <p14:creationId xmlns:p14="http://schemas.microsoft.com/office/powerpoint/2010/main" val="1892230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dirty="0"/>
              <a:t>The Central Limit Theorem</a:t>
            </a:r>
          </a:p>
        </p:txBody>
      </p:sp>
      <p:sp>
        <p:nvSpPr>
          <p:cNvPr id="10" name="Rectangle 9">
            <a:extLst>
              <a:ext uri="{FF2B5EF4-FFF2-40B4-BE49-F238E27FC236}">
                <a16:creationId xmlns:a16="http://schemas.microsoft.com/office/drawing/2014/main" id="{D65D7C07-8FB2-4FB1-8DDB-4ADBE0506BA5}"/>
              </a:ext>
            </a:extLst>
          </p:cNvPr>
          <p:cNvSpPr/>
          <p:nvPr/>
        </p:nvSpPr>
        <p:spPr>
          <a:xfrm>
            <a:off x="628650" y="1344927"/>
            <a:ext cx="7886700" cy="1785104"/>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sz="2000" b="1" dirty="0">
                <a:solidFill>
                  <a:srgbClr val="0070C0"/>
                </a:solidFill>
              </a:rPr>
              <a:t>Problem</a:t>
            </a:r>
            <a:r>
              <a:rPr lang="en-US" altLang="en-US" sz="2000" dirty="0"/>
              <a:t>: </a:t>
            </a:r>
          </a:p>
          <a:p>
            <a:pPr marL="344488" indent="-344488">
              <a:tabLst>
                <a:tab pos="344488" algn="l"/>
              </a:tabLst>
            </a:pPr>
            <a:r>
              <a:rPr lang="en-US" dirty="0"/>
              <a:t>(a) Calculate the probability that the average time it takes to </a:t>
            </a:r>
            <a:br>
              <a:rPr lang="en-US" dirty="0"/>
            </a:br>
            <a:r>
              <a:rPr lang="en-US" dirty="0"/>
              <a:t>complete the work exceeds 35 minutes.</a:t>
            </a:r>
          </a:p>
          <a:p>
            <a:pPr marL="344488" indent="-344488">
              <a:tabLst>
                <a:tab pos="344488" algn="l"/>
              </a:tabLst>
            </a:pPr>
            <a:r>
              <a:rPr lang="en-US" dirty="0"/>
              <a:t>(b) How much average time per customer should Keith </a:t>
            </a:r>
            <a:br>
              <a:rPr lang="en-US" dirty="0"/>
            </a:br>
            <a:r>
              <a:rPr lang="en-US" dirty="0"/>
              <a:t>budget if he wants to be 99% certain that he doesn’t go </a:t>
            </a:r>
            <a:br>
              <a:rPr lang="en-US" dirty="0"/>
            </a:br>
            <a:r>
              <a:rPr lang="en-US" dirty="0"/>
              <a:t>“over budget”?</a:t>
            </a:r>
          </a:p>
        </p:txBody>
      </p:sp>
      <p:grpSp>
        <p:nvGrpSpPr>
          <p:cNvPr id="5" name="Group 4">
            <a:extLst>
              <a:ext uri="{FF2B5EF4-FFF2-40B4-BE49-F238E27FC236}">
                <a16:creationId xmlns:a16="http://schemas.microsoft.com/office/drawing/2014/main" id="{15D33595-462E-4E17-AEA9-B389B2F19868}"/>
              </a:ext>
            </a:extLst>
          </p:cNvPr>
          <p:cNvGrpSpPr/>
          <p:nvPr/>
        </p:nvGrpSpPr>
        <p:grpSpPr>
          <a:xfrm>
            <a:off x="6571520" y="1344927"/>
            <a:ext cx="2176526" cy="1384241"/>
            <a:chOff x="6554268" y="1344927"/>
            <a:chExt cx="2176526" cy="1384241"/>
          </a:xfrm>
        </p:grpSpPr>
        <p:pic>
          <p:nvPicPr>
            <p:cNvPr id="3" name="Picture 2">
              <a:extLst>
                <a:ext uri="{FF2B5EF4-FFF2-40B4-BE49-F238E27FC236}">
                  <a16:creationId xmlns:a16="http://schemas.microsoft.com/office/drawing/2014/main" id="{D2083E26-6F0A-4F91-AB2B-A8C9885CAF80}"/>
                </a:ext>
              </a:extLst>
            </p:cNvPr>
            <p:cNvPicPr>
              <a:picLocks noChangeAspect="1"/>
            </p:cNvPicPr>
            <p:nvPr/>
          </p:nvPicPr>
          <p:blipFill>
            <a:blip r:embed="rId2"/>
            <a:stretch>
              <a:fillRect/>
            </a:stretch>
          </p:blipFill>
          <p:spPr>
            <a:xfrm>
              <a:off x="6554268" y="1344927"/>
              <a:ext cx="1961082" cy="1312009"/>
            </a:xfrm>
            <a:prstGeom prst="rect">
              <a:avLst/>
            </a:prstGeom>
          </p:spPr>
        </p:pic>
        <p:sp>
          <p:nvSpPr>
            <p:cNvPr id="4" name="Rectangle 3">
              <a:extLst>
                <a:ext uri="{FF2B5EF4-FFF2-40B4-BE49-F238E27FC236}">
                  <a16:creationId xmlns:a16="http://schemas.microsoft.com/office/drawing/2014/main" id="{5C0BF376-C000-42BE-88DF-6AACDC3EA385}"/>
                </a:ext>
              </a:extLst>
            </p:cNvPr>
            <p:cNvSpPr/>
            <p:nvPr/>
          </p:nvSpPr>
          <p:spPr>
            <a:xfrm rot="16200000">
              <a:off x="8069074" y="2067448"/>
              <a:ext cx="1107996" cy="215444"/>
            </a:xfrm>
            <a:prstGeom prst="rect">
              <a:avLst/>
            </a:prstGeom>
          </p:spPr>
          <p:txBody>
            <a:bodyPr wrap="none">
              <a:spAutoFit/>
            </a:bodyPr>
            <a:lstStyle/>
            <a:p>
              <a:r>
                <a:rPr lang="en-US" sz="800" dirty="0">
                  <a:latin typeface="HelveticaNeueLTStd-Cn"/>
                </a:rPr>
                <a:t>Joe Belanger/</a:t>
              </a:r>
              <a:r>
                <a:rPr lang="en-US" sz="800" dirty="0" err="1">
                  <a:latin typeface="HelveticaNeueLTStd-Cn"/>
                </a:rPr>
                <a:t>Alamy</a:t>
              </a:r>
              <a:endParaRPr lang="en-US" dirty="0"/>
            </a:p>
          </p:txBody>
        </p:sp>
      </p:grpSp>
      <mc:AlternateContent xmlns:mc="http://schemas.openxmlformats.org/markup-compatibility/2006" xmlns:a14="http://schemas.microsoft.com/office/drawing/2010/main">
        <mc:Choice Requires="a14">
          <p:sp>
            <p:nvSpPr>
              <p:cNvPr id="7" name="Rectangle: Rounded Corners 6">
                <a:extLst>
                  <a:ext uri="{FF2B5EF4-FFF2-40B4-BE49-F238E27FC236}">
                    <a16:creationId xmlns:a16="http://schemas.microsoft.com/office/drawing/2014/main" id="{98957C01-3607-464B-9F47-C6CD8055A0CE}"/>
                  </a:ext>
                </a:extLst>
              </p:cNvPr>
              <p:cNvSpPr/>
              <p:nvPr/>
            </p:nvSpPr>
            <p:spPr>
              <a:xfrm>
                <a:off x="628650" y="3275684"/>
                <a:ext cx="7886700" cy="2929596"/>
              </a:xfrm>
              <a:prstGeom prst="roundRect">
                <a:avLst/>
              </a:prstGeom>
              <a:solidFill>
                <a:srgbClr val="CCCCFF"/>
              </a:solidFill>
              <a:ln>
                <a:solidFill>
                  <a:srgbClr val="CCCCFF"/>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a:lnSpc>
                    <a:spcPct val="114000"/>
                  </a:lnSpc>
                </a:pPr>
                <a:r>
                  <a:rPr lang="en-US" sz="1400" dirty="0">
                    <a:latin typeface="Segoe Print" panose="02000600000000000000" pitchFamily="2" charset="0"/>
                  </a:rPr>
                  <a:t>(b) (</a:t>
                </a:r>
                <a:r>
                  <a:rPr lang="en-US" sz="1400" dirty="0" err="1">
                    <a:latin typeface="Segoe Print" panose="02000600000000000000" pitchFamily="2" charset="0"/>
                  </a:rPr>
                  <a:t>i</a:t>
                </a:r>
                <a:r>
                  <a:rPr lang="en-US" sz="1400" dirty="0">
                    <a:latin typeface="Segoe Print" panose="02000600000000000000" pitchFamily="2" charset="0"/>
                  </a:rPr>
                  <a:t>) Using Table A: 0.99 area to left </a:t>
                </a:r>
              </a:p>
              <a:p>
                <a:pPr>
                  <a:lnSpc>
                    <a:spcPct val="114000"/>
                  </a:lnSpc>
                </a:pPr>
                <a:r>
                  <a:rPr lang="en-US" sz="1400" dirty="0">
                    <a:latin typeface="Segoe Print" panose="02000600000000000000" pitchFamily="2" charset="0"/>
                  </a:rPr>
                  <a:t>					➔ z = 2.33</a:t>
                </a:r>
              </a:p>
              <a:p>
                <a:pPr>
                  <a:lnSpc>
                    <a:spcPct val="114000"/>
                  </a:lnSpc>
                </a:pPr>
                <a:r>
                  <a:rPr lang="en-US" sz="1400" dirty="0">
                    <a:latin typeface="Segoe Print" panose="02000600000000000000" pitchFamily="2" charset="0"/>
                  </a:rPr>
                  <a:t>Using technology: </a:t>
                </a:r>
                <a:r>
                  <a:rPr lang="en-US" sz="1400" dirty="0" err="1">
                    <a:latin typeface="Segoe Print" panose="02000600000000000000" pitchFamily="2" charset="0"/>
                  </a:rPr>
                  <a:t>invnorm</a:t>
                </a:r>
                <a:r>
                  <a:rPr lang="en-US" sz="1400" dirty="0">
                    <a:latin typeface="Segoe Print" panose="02000600000000000000" pitchFamily="2" charset="0"/>
                  </a:rPr>
                  <a:t>(area:0.99, mean:0, SD:1) </a:t>
                </a:r>
                <a:br>
                  <a:rPr lang="en-US" sz="1400" dirty="0">
                    <a:latin typeface="Segoe Print" panose="02000600000000000000" pitchFamily="2" charset="0"/>
                  </a:rPr>
                </a:br>
                <a:r>
                  <a:rPr lang="en-US" sz="1400" dirty="0">
                    <a:latin typeface="Segoe Print" panose="02000600000000000000" pitchFamily="2" charset="0"/>
                  </a:rPr>
                  <a:t>					= 2.33</a:t>
                </a:r>
              </a:p>
              <a:p>
                <a:pPr>
                  <a:lnSpc>
                    <a:spcPct val="114000"/>
                  </a:lnSpc>
                </a:pPr>
                <a14:m>
                  <m:oMath xmlns:m="http://schemas.openxmlformats.org/officeDocument/2006/math">
                    <m:r>
                      <a:rPr lang="en-US" sz="1400" b="0" i="1" smtClean="0">
                        <a:latin typeface="Cambria Math" panose="02040503050406030204" pitchFamily="18" charset="0"/>
                      </a:rPr>
                      <m:t>2.33=</m:t>
                    </m:r>
                    <m:f>
                      <m:fPr>
                        <m:ctrlPr>
                          <a:rPr lang="en-US" sz="1400" b="0" i="1" smtClean="0">
                            <a:latin typeface="Cambria Math" panose="02040503050406030204" pitchFamily="18" charset="0"/>
                          </a:rPr>
                        </m:ctrlPr>
                      </m:fPr>
                      <m:num>
                        <m:acc>
                          <m:accPr>
                            <m:chr m:val="̅"/>
                            <m:ctrlPr>
                              <a:rPr lang="en-US" sz="1400" b="0" i="1" smtClean="0">
                                <a:latin typeface="Cambria Math" panose="02040503050406030204" pitchFamily="18" charset="0"/>
                              </a:rPr>
                            </m:ctrlPr>
                          </m:accPr>
                          <m:e>
                            <m:r>
                              <a:rPr lang="en-US" sz="1400" b="0" i="1" smtClean="0">
                                <a:latin typeface="Cambria Math" panose="02040503050406030204" pitchFamily="18" charset="0"/>
                              </a:rPr>
                              <m:t>𝑥</m:t>
                            </m:r>
                          </m:e>
                        </m:acc>
                        <m:r>
                          <a:rPr lang="en-US" sz="1400" b="0" i="1" smtClean="0">
                            <a:latin typeface="Cambria Math" panose="02040503050406030204" pitchFamily="18" charset="0"/>
                          </a:rPr>
                          <m:t>−30</m:t>
                        </m:r>
                      </m:num>
                      <m:den>
                        <m:r>
                          <a:rPr lang="en-US" sz="1400" b="0" i="1" smtClean="0">
                            <a:latin typeface="Cambria Math" panose="02040503050406030204" pitchFamily="18" charset="0"/>
                          </a:rPr>
                          <m:t>3.16</m:t>
                        </m:r>
                      </m:den>
                    </m:f>
                  </m:oMath>
                </a14:m>
                <a:r>
                  <a:rPr lang="en-US" sz="1400" dirty="0">
                    <a:latin typeface="Segoe Print" panose="02000600000000000000" pitchFamily="2" charset="0"/>
                  </a:rPr>
                  <a:t> ➔ </a:t>
                </a:r>
                <a14:m>
                  <m:oMath xmlns:m="http://schemas.openxmlformats.org/officeDocument/2006/math">
                    <m:acc>
                      <m:accPr>
                        <m:chr m:val="̅"/>
                        <m:ctrlPr>
                          <a:rPr lang="en-US" sz="1400" i="1">
                            <a:latin typeface="Cambria Math" panose="02040503050406030204" pitchFamily="18" charset="0"/>
                          </a:rPr>
                        </m:ctrlPr>
                      </m:accPr>
                      <m:e>
                        <m:r>
                          <a:rPr lang="en-US" sz="1400" i="1">
                            <a:latin typeface="Cambria Math" panose="02040503050406030204" pitchFamily="18" charset="0"/>
                          </a:rPr>
                          <m:t>𝑥</m:t>
                        </m:r>
                      </m:e>
                    </m:acc>
                  </m:oMath>
                </a14:m>
                <a:r>
                  <a:rPr lang="en-US" sz="1400" i="1" dirty="0"/>
                  <a:t> </a:t>
                </a:r>
                <a:r>
                  <a:rPr lang="en-US" sz="1400" i="1" dirty="0">
                    <a:latin typeface="Segoe Print" panose="02000600000000000000" pitchFamily="2" charset="0"/>
                  </a:rPr>
                  <a:t>=</a:t>
                </a:r>
                <a:r>
                  <a:rPr lang="en-US" sz="1400" i="1" dirty="0"/>
                  <a:t> </a:t>
                </a:r>
                <a:r>
                  <a:rPr lang="en-US" sz="1400" dirty="0">
                    <a:latin typeface="Segoe Print" panose="02000600000000000000" pitchFamily="2" charset="0"/>
                  </a:rPr>
                  <a:t>37.4 minutes</a:t>
                </a:r>
              </a:p>
              <a:p>
                <a:pPr>
                  <a:lnSpc>
                    <a:spcPct val="114000"/>
                  </a:lnSpc>
                </a:pPr>
                <a:r>
                  <a:rPr lang="en-US" sz="1400" dirty="0">
                    <a:latin typeface="Segoe Print" panose="02000600000000000000" pitchFamily="2" charset="0"/>
                  </a:rPr>
                  <a:t>(ii) </a:t>
                </a:r>
                <a:r>
                  <a:rPr lang="en-US" sz="1400" dirty="0" err="1">
                    <a:latin typeface="Segoe Print" panose="02000600000000000000" pitchFamily="2" charset="0"/>
                  </a:rPr>
                  <a:t>invnorm</a:t>
                </a:r>
                <a:r>
                  <a:rPr lang="en-US" sz="1400" dirty="0">
                    <a:latin typeface="Segoe Print" panose="02000600000000000000" pitchFamily="2" charset="0"/>
                  </a:rPr>
                  <a:t>(area:0.99, mean:30, SD:3.16)</a:t>
                </a:r>
              </a:p>
              <a:p>
                <a:pPr>
                  <a:lnSpc>
                    <a:spcPct val="114000"/>
                  </a:lnSpc>
                </a:pPr>
                <a:r>
                  <a:rPr lang="en-US" sz="1400" dirty="0">
                    <a:latin typeface="Segoe Print" panose="02000600000000000000" pitchFamily="2" charset="0"/>
                  </a:rPr>
                  <a:t>					= 37.4 minutes</a:t>
                </a:r>
              </a:p>
              <a:p>
                <a:pPr>
                  <a:lnSpc>
                    <a:spcPct val="114000"/>
                  </a:lnSpc>
                </a:pPr>
                <a:endParaRPr lang="en-US" sz="1400" dirty="0">
                  <a:latin typeface="Segoe Print" panose="02000600000000000000" pitchFamily="2" charset="0"/>
                </a:endParaRPr>
              </a:p>
              <a:p>
                <a:pPr>
                  <a:lnSpc>
                    <a:spcPct val="114000"/>
                  </a:lnSpc>
                </a:pPr>
                <a:endParaRPr lang="en-US" sz="1400" dirty="0">
                  <a:latin typeface="Segoe Print" panose="02000600000000000000" pitchFamily="2" charset="0"/>
                </a:endParaRPr>
              </a:p>
              <a:p>
                <a:pPr>
                  <a:lnSpc>
                    <a:spcPct val="114000"/>
                  </a:lnSpc>
                </a:pPr>
                <a:endParaRPr lang="en-US" sz="1400" dirty="0">
                  <a:latin typeface="Segoe Print" panose="02000600000000000000" pitchFamily="2" charset="0"/>
                </a:endParaRPr>
              </a:p>
            </p:txBody>
          </p:sp>
        </mc:Choice>
        <mc:Fallback xmlns="">
          <p:sp>
            <p:nvSpPr>
              <p:cNvPr id="7" name="Rectangle: Rounded Corners 6">
                <a:extLst>
                  <a:ext uri="{FF2B5EF4-FFF2-40B4-BE49-F238E27FC236}">
                    <a16:creationId xmlns:a16="http://schemas.microsoft.com/office/drawing/2014/main" id="{98957C01-3607-464B-9F47-C6CD8055A0CE}"/>
                  </a:ext>
                </a:extLst>
              </p:cNvPr>
              <p:cNvSpPr>
                <a:spLocks noRot="1" noChangeAspect="1" noMove="1" noResize="1" noEditPoints="1" noAdjustHandles="1" noChangeArrowheads="1" noChangeShapeType="1" noTextEdit="1"/>
              </p:cNvSpPr>
              <p:nvPr/>
            </p:nvSpPr>
            <p:spPr>
              <a:xfrm>
                <a:off x="628650" y="3275684"/>
                <a:ext cx="7886700" cy="2929596"/>
              </a:xfrm>
              <a:prstGeom prst="roundRect">
                <a:avLst/>
              </a:prstGeom>
              <a:blipFill>
                <a:blip r:embed="rId3"/>
                <a:stretch>
                  <a:fillRect/>
                </a:stretch>
              </a:blipFill>
              <a:ln>
                <a:solidFill>
                  <a:srgbClr val="CCCCFF"/>
                </a:solidFill>
              </a:ln>
              <a:effectLst>
                <a:outerShdw blurRad="50800" dist="38100" dir="2700000" algn="tl" rotWithShape="0">
                  <a:prstClr val="black">
                    <a:alpha val="40000"/>
                  </a:prstClr>
                </a:outerShdw>
              </a:effectLst>
            </p:spPr>
            <p:txBody>
              <a:bodyPr/>
              <a:lstStyle/>
              <a:p>
                <a:r>
                  <a:rPr lang="en-US">
                    <a:noFill/>
                  </a:rPr>
                  <a:t> </a:t>
                </a:r>
              </a:p>
            </p:txBody>
          </p:sp>
        </mc:Fallback>
      </mc:AlternateContent>
      <p:pic>
        <p:nvPicPr>
          <p:cNvPr id="8" name="Picture 7">
            <a:extLst>
              <a:ext uri="{FF2B5EF4-FFF2-40B4-BE49-F238E27FC236}">
                <a16:creationId xmlns:a16="http://schemas.microsoft.com/office/drawing/2014/main" id="{74D06140-ADE1-4EC1-AFBA-B2D28498119C}"/>
              </a:ext>
            </a:extLst>
          </p:cNvPr>
          <p:cNvPicPr>
            <a:picLocks noChangeAspect="1"/>
          </p:cNvPicPr>
          <p:nvPr/>
        </p:nvPicPr>
        <p:blipFill>
          <a:blip r:embed="rId4"/>
          <a:stretch>
            <a:fillRect/>
          </a:stretch>
        </p:blipFill>
        <p:spPr>
          <a:xfrm>
            <a:off x="5205008" y="3429000"/>
            <a:ext cx="3327594" cy="1889515"/>
          </a:xfrm>
          <a:prstGeom prst="rect">
            <a:avLst/>
          </a:prstGeom>
        </p:spPr>
      </p:pic>
    </p:spTree>
    <p:extLst>
      <p:ext uri="{BB962C8B-B14F-4D97-AF65-F5344CB8AC3E}">
        <p14:creationId xmlns:p14="http://schemas.microsoft.com/office/powerpoint/2010/main" val="1392360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dirty="0"/>
              <a:t>The Central Limit Theorem</a:t>
            </a:r>
          </a:p>
        </p:txBody>
      </p:sp>
      <p:sp>
        <p:nvSpPr>
          <p:cNvPr id="10" name="Rectangle 9">
            <a:extLst>
              <a:ext uri="{FF2B5EF4-FFF2-40B4-BE49-F238E27FC236}">
                <a16:creationId xmlns:a16="http://schemas.microsoft.com/office/drawing/2014/main" id="{D65D7C07-8FB2-4FB1-8DDB-4ADBE0506BA5}"/>
              </a:ext>
            </a:extLst>
          </p:cNvPr>
          <p:cNvSpPr/>
          <p:nvPr/>
        </p:nvSpPr>
        <p:spPr>
          <a:xfrm>
            <a:off x="628650" y="1344927"/>
            <a:ext cx="7886700" cy="1785104"/>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sz="2000" b="1" dirty="0">
                <a:solidFill>
                  <a:srgbClr val="0070C0"/>
                </a:solidFill>
              </a:rPr>
              <a:t>Problem</a:t>
            </a:r>
            <a:r>
              <a:rPr lang="en-US" altLang="en-US" sz="2000" dirty="0"/>
              <a:t>: </a:t>
            </a:r>
          </a:p>
          <a:p>
            <a:pPr marL="344488" indent="-344488">
              <a:tabLst>
                <a:tab pos="344488" algn="l"/>
              </a:tabLst>
            </a:pPr>
            <a:r>
              <a:rPr lang="en-US" dirty="0"/>
              <a:t>(a) Calculate the probability that the average time it takes to </a:t>
            </a:r>
            <a:br>
              <a:rPr lang="en-US" dirty="0"/>
            </a:br>
            <a:r>
              <a:rPr lang="en-US" dirty="0"/>
              <a:t>complete the work exceeds 35 minutes.</a:t>
            </a:r>
          </a:p>
          <a:p>
            <a:pPr marL="344488" indent="-344488">
              <a:tabLst>
                <a:tab pos="344488" algn="l"/>
              </a:tabLst>
            </a:pPr>
            <a:r>
              <a:rPr lang="en-US" dirty="0"/>
              <a:t>(b) How much average time per customer should Keith </a:t>
            </a:r>
            <a:br>
              <a:rPr lang="en-US" dirty="0"/>
            </a:br>
            <a:r>
              <a:rPr lang="en-US" dirty="0"/>
              <a:t>budget if he wants to be 99% certain that he doesn’t go </a:t>
            </a:r>
            <a:br>
              <a:rPr lang="en-US" dirty="0"/>
            </a:br>
            <a:r>
              <a:rPr lang="en-US" dirty="0"/>
              <a:t>“over budget”?</a:t>
            </a:r>
          </a:p>
        </p:txBody>
      </p:sp>
      <p:grpSp>
        <p:nvGrpSpPr>
          <p:cNvPr id="5" name="Group 4">
            <a:extLst>
              <a:ext uri="{FF2B5EF4-FFF2-40B4-BE49-F238E27FC236}">
                <a16:creationId xmlns:a16="http://schemas.microsoft.com/office/drawing/2014/main" id="{15D33595-462E-4E17-AEA9-B389B2F19868}"/>
              </a:ext>
            </a:extLst>
          </p:cNvPr>
          <p:cNvGrpSpPr/>
          <p:nvPr/>
        </p:nvGrpSpPr>
        <p:grpSpPr>
          <a:xfrm>
            <a:off x="6571520" y="1344927"/>
            <a:ext cx="2176526" cy="1384241"/>
            <a:chOff x="6554268" y="1344927"/>
            <a:chExt cx="2176526" cy="1384241"/>
          </a:xfrm>
        </p:grpSpPr>
        <p:pic>
          <p:nvPicPr>
            <p:cNvPr id="3" name="Picture 2">
              <a:extLst>
                <a:ext uri="{FF2B5EF4-FFF2-40B4-BE49-F238E27FC236}">
                  <a16:creationId xmlns:a16="http://schemas.microsoft.com/office/drawing/2014/main" id="{D2083E26-6F0A-4F91-AB2B-A8C9885CAF80}"/>
                </a:ext>
              </a:extLst>
            </p:cNvPr>
            <p:cNvPicPr>
              <a:picLocks noChangeAspect="1"/>
            </p:cNvPicPr>
            <p:nvPr/>
          </p:nvPicPr>
          <p:blipFill>
            <a:blip r:embed="rId2"/>
            <a:stretch>
              <a:fillRect/>
            </a:stretch>
          </p:blipFill>
          <p:spPr>
            <a:xfrm>
              <a:off x="6554268" y="1344927"/>
              <a:ext cx="1961082" cy="1312009"/>
            </a:xfrm>
            <a:prstGeom prst="rect">
              <a:avLst/>
            </a:prstGeom>
          </p:spPr>
        </p:pic>
        <p:sp>
          <p:nvSpPr>
            <p:cNvPr id="4" name="Rectangle 3">
              <a:extLst>
                <a:ext uri="{FF2B5EF4-FFF2-40B4-BE49-F238E27FC236}">
                  <a16:creationId xmlns:a16="http://schemas.microsoft.com/office/drawing/2014/main" id="{5C0BF376-C000-42BE-88DF-6AACDC3EA385}"/>
                </a:ext>
              </a:extLst>
            </p:cNvPr>
            <p:cNvSpPr/>
            <p:nvPr/>
          </p:nvSpPr>
          <p:spPr>
            <a:xfrm rot="16200000">
              <a:off x="8069074" y="2067448"/>
              <a:ext cx="1107996" cy="215444"/>
            </a:xfrm>
            <a:prstGeom prst="rect">
              <a:avLst/>
            </a:prstGeom>
          </p:spPr>
          <p:txBody>
            <a:bodyPr wrap="none">
              <a:spAutoFit/>
            </a:bodyPr>
            <a:lstStyle/>
            <a:p>
              <a:r>
                <a:rPr lang="en-US" sz="800" dirty="0">
                  <a:latin typeface="HelveticaNeueLTStd-Cn"/>
                </a:rPr>
                <a:t>Joe Belanger/</a:t>
              </a:r>
              <a:r>
                <a:rPr lang="en-US" sz="800" dirty="0" err="1">
                  <a:latin typeface="HelveticaNeueLTStd-Cn"/>
                </a:rPr>
                <a:t>Alamy</a:t>
              </a:r>
              <a:endParaRPr lang="en-US" dirty="0"/>
            </a:p>
          </p:txBody>
        </p:sp>
      </p:grpSp>
      <mc:AlternateContent xmlns:mc="http://schemas.openxmlformats.org/markup-compatibility/2006" xmlns:a14="http://schemas.microsoft.com/office/drawing/2010/main">
        <mc:Choice Requires="a14">
          <p:sp>
            <p:nvSpPr>
              <p:cNvPr id="7" name="Rectangle: Rounded Corners 6">
                <a:extLst>
                  <a:ext uri="{FF2B5EF4-FFF2-40B4-BE49-F238E27FC236}">
                    <a16:creationId xmlns:a16="http://schemas.microsoft.com/office/drawing/2014/main" id="{98957C01-3607-464B-9F47-C6CD8055A0CE}"/>
                  </a:ext>
                </a:extLst>
              </p:cNvPr>
              <p:cNvSpPr/>
              <p:nvPr/>
            </p:nvSpPr>
            <p:spPr>
              <a:xfrm>
                <a:off x="628650" y="3275684"/>
                <a:ext cx="7886700" cy="2929596"/>
              </a:xfrm>
              <a:prstGeom prst="roundRect">
                <a:avLst/>
              </a:prstGeom>
              <a:solidFill>
                <a:srgbClr val="CCCCFF"/>
              </a:solidFill>
              <a:ln>
                <a:solidFill>
                  <a:srgbClr val="CCCCFF"/>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a:lnSpc>
                    <a:spcPct val="114000"/>
                  </a:lnSpc>
                </a:pPr>
                <a:r>
                  <a:rPr lang="en-US" sz="1400" dirty="0">
                    <a:latin typeface="Segoe Print" panose="02000600000000000000" pitchFamily="2" charset="0"/>
                  </a:rPr>
                  <a:t>(b) (</a:t>
                </a:r>
                <a:r>
                  <a:rPr lang="en-US" sz="1400" dirty="0" err="1">
                    <a:latin typeface="Segoe Print" panose="02000600000000000000" pitchFamily="2" charset="0"/>
                  </a:rPr>
                  <a:t>i</a:t>
                </a:r>
                <a:r>
                  <a:rPr lang="en-US" sz="1400" dirty="0">
                    <a:latin typeface="Segoe Print" panose="02000600000000000000" pitchFamily="2" charset="0"/>
                  </a:rPr>
                  <a:t>) Using Table A: 0.99 area to left </a:t>
                </a:r>
              </a:p>
              <a:p>
                <a:pPr>
                  <a:lnSpc>
                    <a:spcPct val="114000"/>
                  </a:lnSpc>
                </a:pPr>
                <a:r>
                  <a:rPr lang="en-US" sz="1400" dirty="0">
                    <a:latin typeface="Segoe Print" panose="02000600000000000000" pitchFamily="2" charset="0"/>
                  </a:rPr>
                  <a:t>					➔ z = 2.33</a:t>
                </a:r>
              </a:p>
              <a:p>
                <a:pPr>
                  <a:lnSpc>
                    <a:spcPct val="114000"/>
                  </a:lnSpc>
                </a:pPr>
                <a:r>
                  <a:rPr lang="en-US" sz="1400" dirty="0">
                    <a:latin typeface="Segoe Print" panose="02000600000000000000" pitchFamily="2" charset="0"/>
                  </a:rPr>
                  <a:t>Using technology: </a:t>
                </a:r>
                <a:r>
                  <a:rPr lang="en-US" sz="1400" dirty="0" err="1">
                    <a:latin typeface="Segoe Print" panose="02000600000000000000" pitchFamily="2" charset="0"/>
                  </a:rPr>
                  <a:t>invnorm</a:t>
                </a:r>
                <a:r>
                  <a:rPr lang="en-US" sz="1400" dirty="0">
                    <a:latin typeface="Segoe Print" panose="02000600000000000000" pitchFamily="2" charset="0"/>
                  </a:rPr>
                  <a:t>(area:0.99, mean:0, SD:1) </a:t>
                </a:r>
                <a:br>
                  <a:rPr lang="en-US" sz="1400" dirty="0">
                    <a:latin typeface="Segoe Print" panose="02000600000000000000" pitchFamily="2" charset="0"/>
                  </a:rPr>
                </a:br>
                <a:r>
                  <a:rPr lang="en-US" sz="1400" dirty="0">
                    <a:latin typeface="Segoe Print" panose="02000600000000000000" pitchFamily="2" charset="0"/>
                  </a:rPr>
                  <a:t>					= 2.33</a:t>
                </a:r>
              </a:p>
              <a:p>
                <a:pPr>
                  <a:lnSpc>
                    <a:spcPct val="114000"/>
                  </a:lnSpc>
                </a:pPr>
                <a14:m>
                  <m:oMath xmlns:m="http://schemas.openxmlformats.org/officeDocument/2006/math">
                    <m:r>
                      <a:rPr lang="en-US" sz="1400" b="0" i="1" smtClean="0">
                        <a:latin typeface="Cambria Math" panose="02040503050406030204" pitchFamily="18" charset="0"/>
                      </a:rPr>
                      <m:t>2.33=</m:t>
                    </m:r>
                    <m:f>
                      <m:fPr>
                        <m:ctrlPr>
                          <a:rPr lang="en-US" sz="1400" b="0" i="1" smtClean="0">
                            <a:latin typeface="Cambria Math" panose="02040503050406030204" pitchFamily="18" charset="0"/>
                          </a:rPr>
                        </m:ctrlPr>
                      </m:fPr>
                      <m:num>
                        <m:acc>
                          <m:accPr>
                            <m:chr m:val="̅"/>
                            <m:ctrlPr>
                              <a:rPr lang="en-US" sz="1400" b="0" i="1" smtClean="0">
                                <a:latin typeface="Cambria Math" panose="02040503050406030204" pitchFamily="18" charset="0"/>
                              </a:rPr>
                            </m:ctrlPr>
                          </m:accPr>
                          <m:e>
                            <m:r>
                              <a:rPr lang="en-US" sz="1400" b="0" i="1" smtClean="0">
                                <a:latin typeface="Cambria Math" panose="02040503050406030204" pitchFamily="18" charset="0"/>
                              </a:rPr>
                              <m:t>𝑥</m:t>
                            </m:r>
                          </m:e>
                        </m:acc>
                        <m:r>
                          <a:rPr lang="en-US" sz="1400" b="0" i="1" smtClean="0">
                            <a:latin typeface="Cambria Math" panose="02040503050406030204" pitchFamily="18" charset="0"/>
                          </a:rPr>
                          <m:t>−30</m:t>
                        </m:r>
                      </m:num>
                      <m:den>
                        <m:r>
                          <a:rPr lang="en-US" sz="1400" b="0" i="1" smtClean="0">
                            <a:latin typeface="Cambria Math" panose="02040503050406030204" pitchFamily="18" charset="0"/>
                          </a:rPr>
                          <m:t>3.16</m:t>
                        </m:r>
                      </m:den>
                    </m:f>
                  </m:oMath>
                </a14:m>
                <a:r>
                  <a:rPr lang="en-US" sz="1400" dirty="0">
                    <a:latin typeface="Segoe Print" panose="02000600000000000000" pitchFamily="2" charset="0"/>
                  </a:rPr>
                  <a:t> ➔ </a:t>
                </a:r>
                <a14:m>
                  <m:oMath xmlns:m="http://schemas.openxmlformats.org/officeDocument/2006/math">
                    <m:acc>
                      <m:accPr>
                        <m:chr m:val="̅"/>
                        <m:ctrlPr>
                          <a:rPr lang="en-US" sz="1400" i="1">
                            <a:latin typeface="Cambria Math" panose="02040503050406030204" pitchFamily="18" charset="0"/>
                          </a:rPr>
                        </m:ctrlPr>
                      </m:accPr>
                      <m:e>
                        <m:r>
                          <a:rPr lang="en-US" sz="1400" i="1">
                            <a:latin typeface="Cambria Math" panose="02040503050406030204" pitchFamily="18" charset="0"/>
                          </a:rPr>
                          <m:t>𝑥</m:t>
                        </m:r>
                      </m:e>
                    </m:acc>
                  </m:oMath>
                </a14:m>
                <a:r>
                  <a:rPr lang="en-US" sz="1400" i="1" dirty="0"/>
                  <a:t> </a:t>
                </a:r>
                <a:r>
                  <a:rPr lang="en-US" sz="1400" i="1" dirty="0">
                    <a:latin typeface="Segoe Print" panose="02000600000000000000" pitchFamily="2" charset="0"/>
                  </a:rPr>
                  <a:t>=</a:t>
                </a:r>
                <a:r>
                  <a:rPr lang="en-US" sz="1400" i="1" dirty="0"/>
                  <a:t> </a:t>
                </a:r>
                <a:r>
                  <a:rPr lang="en-US" sz="1400" dirty="0">
                    <a:latin typeface="Segoe Print" panose="02000600000000000000" pitchFamily="2" charset="0"/>
                  </a:rPr>
                  <a:t>37.4 minutes</a:t>
                </a:r>
              </a:p>
              <a:p>
                <a:pPr>
                  <a:lnSpc>
                    <a:spcPct val="114000"/>
                  </a:lnSpc>
                </a:pPr>
                <a:r>
                  <a:rPr lang="en-US" sz="1400" dirty="0">
                    <a:latin typeface="Segoe Print" panose="02000600000000000000" pitchFamily="2" charset="0"/>
                  </a:rPr>
                  <a:t>(ii) </a:t>
                </a:r>
                <a:r>
                  <a:rPr lang="en-US" sz="1400" dirty="0" err="1">
                    <a:latin typeface="Segoe Print" panose="02000600000000000000" pitchFamily="2" charset="0"/>
                  </a:rPr>
                  <a:t>invnorm</a:t>
                </a:r>
                <a:r>
                  <a:rPr lang="en-US" sz="1400" dirty="0">
                    <a:latin typeface="Segoe Print" panose="02000600000000000000" pitchFamily="2" charset="0"/>
                  </a:rPr>
                  <a:t>(area:0.99, mean:30, SD:3.16)</a:t>
                </a:r>
              </a:p>
              <a:p>
                <a:pPr>
                  <a:lnSpc>
                    <a:spcPct val="114000"/>
                  </a:lnSpc>
                </a:pPr>
                <a:r>
                  <a:rPr lang="en-US" sz="1400" dirty="0">
                    <a:latin typeface="Segoe Print" panose="02000600000000000000" pitchFamily="2" charset="0"/>
                  </a:rPr>
                  <a:t>					= </a:t>
                </a:r>
                <a:r>
                  <a:rPr lang="en-US" sz="1400">
                    <a:latin typeface="Segoe Print" panose="02000600000000000000" pitchFamily="2" charset="0"/>
                  </a:rPr>
                  <a:t>37.4 minutes</a:t>
                </a:r>
              </a:p>
              <a:p>
                <a:pPr>
                  <a:lnSpc>
                    <a:spcPct val="114000"/>
                  </a:lnSpc>
                </a:pPr>
                <a:endParaRPr lang="en-US" sz="1400" dirty="0">
                  <a:latin typeface="Segoe Print" panose="02000600000000000000" pitchFamily="2" charset="0"/>
                </a:endParaRPr>
              </a:p>
              <a:p>
                <a:pPr>
                  <a:lnSpc>
                    <a:spcPct val="114000"/>
                  </a:lnSpc>
                </a:pPr>
                <a:r>
                  <a:rPr lang="en-US" sz="1400" dirty="0">
                    <a:latin typeface="Segoe Print" panose="02000600000000000000" pitchFamily="2" charset="0"/>
                  </a:rPr>
                  <a:t>To be 99% sure he has budgeted enough time, Keith should plan for an average of 37.4 minutes per customer.</a:t>
                </a:r>
              </a:p>
            </p:txBody>
          </p:sp>
        </mc:Choice>
        <mc:Fallback xmlns="">
          <p:sp>
            <p:nvSpPr>
              <p:cNvPr id="7" name="Rectangle: Rounded Corners 6">
                <a:extLst>
                  <a:ext uri="{FF2B5EF4-FFF2-40B4-BE49-F238E27FC236}">
                    <a16:creationId xmlns:a16="http://schemas.microsoft.com/office/drawing/2014/main" id="{98957C01-3607-464B-9F47-C6CD8055A0CE}"/>
                  </a:ext>
                </a:extLst>
              </p:cNvPr>
              <p:cNvSpPr>
                <a:spLocks noRot="1" noChangeAspect="1" noMove="1" noResize="1" noEditPoints="1" noAdjustHandles="1" noChangeArrowheads="1" noChangeShapeType="1" noTextEdit="1"/>
              </p:cNvSpPr>
              <p:nvPr/>
            </p:nvSpPr>
            <p:spPr>
              <a:xfrm>
                <a:off x="628650" y="3275684"/>
                <a:ext cx="7886700" cy="2929596"/>
              </a:xfrm>
              <a:prstGeom prst="roundRect">
                <a:avLst/>
              </a:prstGeom>
              <a:blipFill>
                <a:blip r:embed="rId3"/>
                <a:stretch>
                  <a:fillRect/>
                </a:stretch>
              </a:blipFill>
              <a:ln>
                <a:solidFill>
                  <a:srgbClr val="CCCCFF"/>
                </a:solidFill>
              </a:ln>
              <a:effectLst>
                <a:outerShdw blurRad="50800" dist="38100" dir="2700000" algn="tl" rotWithShape="0">
                  <a:prstClr val="black">
                    <a:alpha val="40000"/>
                  </a:prstClr>
                </a:outerShdw>
              </a:effectLst>
            </p:spPr>
            <p:txBody>
              <a:bodyPr/>
              <a:lstStyle/>
              <a:p>
                <a:r>
                  <a:rPr lang="en-US">
                    <a:noFill/>
                  </a:rPr>
                  <a:t> </a:t>
                </a:r>
              </a:p>
            </p:txBody>
          </p:sp>
        </mc:Fallback>
      </mc:AlternateContent>
      <p:pic>
        <p:nvPicPr>
          <p:cNvPr id="8" name="Picture 7">
            <a:extLst>
              <a:ext uri="{FF2B5EF4-FFF2-40B4-BE49-F238E27FC236}">
                <a16:creationId xmlns:a16="http://schemas.microsoft.com/office/drawing/2014/main" id="{74D06140-ADE1-4EC1-AFBA-B2D28498119C}"/>
              </a:ext>
            </a:extLst>
          </p:cNvPr>
          <p:cNvPicPr>
            <a:picLocks noChangeAspect="1"/>
          </p:cNvPicPr>
          <p:nvPr/>
        </p:nvPicPr>
        <p:blipFill>
          <a:blip r:embed="rId4"/>
          <a:stretch>
            <a:fillRect/>
          </a:stretch>
        </p:blipFill>
        <p:spPr>
          <a:xfrm>
            <a:off x="5205008" y="3429000"/>
            <a:ext cx="3327594" cy="1889515"/>
          </a:xfrm>
          <a:prstGeom prst="rect">
            <a:avLst/>
          </a:prstGeom>
        </p:spPr>
      </p:pic>
    </p:spTree>
    <p:extLst>
      <p:ext uri="{BB962C8B-B14F-4D97-AF65-F5344CB8AC3E}">
        <p14:creationId xmlns:p14="http://schemas.microsoft.com/office/powerpoint/2010/main" val="1981741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dirty="0"/>
                  <a:t>The Sampling Distribution of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oMath>
                </a14:m>
                <a:endParaRPr lang="en-US" dirty="0"/>
              </a:p>
            </p:txBody>
          </p:sp>
        </mc:Choice>
        <mc:Fallback xmlns="">
          <p:sp>
            <p:nvSpPr>
              <p:cNvPr id="2" name="Title 1">
                <a:extLst>
                  <a:ext uri="{FF2B5EF4-FFF2-40B4-BE49-F238E27FC236}">
                    <a16:creationId xmlns:a16="http://schemas.microsoft.com/office/drawing/2014/main" id="{860DE792-1FCA-41DC-9B89-A37150EE28E6}"/>
                  </a:ext>
                </a:extLst>
              </p:cNvPr>
              <p:cNvSpPr>
                <a:spLocks noGrp="1" noRot="1" noChangeAspect="1" noMove="1" noResize="1" noEditPoints="1" noAdjustHandles="1" noChangeArrowheads="1" noChangeShapeType="1" noTextEdit="1"/>
              </p:cNvSpPr>
              <p:nvPr>
                <p:ph type="title"/>
              </p:nvPr>
            </p:nvSpPr>
            <p:spPr>
              <a:blipFill>
                <a:blip r:embed="rId2"/>
                <a:stretch>
                  <a:fillRect l="-2318" t="-11966" b="-239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B269F2C1-7A59-474C-B4FB-558A58037DB6}"/>
                  </a:ext>
                </a:extLst>
              </p:cNvPr>
              <p:cNvSpPr txBox="1">
                <a:spLocks noChangeArrowheads="1"/>
              </p:cNvSpPr>
              <p:nvPr/>
            </p:nvSpPr>
            <p:spPr bwMode="auto">
              <a:xfrm>
                <a:off x="628650" y="1382286"/>
                <a:ext cx="7886700" cy="1015663"/>
              </a:xfrm>
              <a:prstGeom prst="rect">
                <a:avLst/>
              </a:prstGeom>
              <a:solidFill>
                <a:schemeClr val="accent6">
                  <a:lumMod val="20000"/>
                  <a:lumOff val="80000"/>
                </a:schemeClr>
              </a:solidFill>
              <a:ln>
                <a:headEnd/>
                <a:tailEnd/>
              </a:ln>
              <a:effectLst>
                <a:outerShdw blurRad="50800" dist="38100" dir="5400000" algn="t"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dirty="0">
                    <a:latin typeface="+mn-lt"/>
                  </a:rPr>
                  <a:t>The </a:t>
                </a:r>
                <a:r>
                  <a:rPr lang="en-US" sz="2000" b="1" dirty="0">
                    <a:latin typeface="+mn-lt"/>
                  </a:rPr>
                  <a:t>sampling distribution of the sample mean </a:t>
                </a:r>
                <a14:m>
                  <m:oMath xmlns:m="http://schemas.openxmlformats.org/officeDocument/2006/math">
                    <m:acc>
                      <m:accPr>
                        <m:chr m:val="̅"/>
                        <m:ctrlPr>
                          <a:rPr lang="en-US" sz="2000" b="1" i="1">
                            <a:latin typeface="Cambria Math" panose="02040503050406030204" pitchFamily="18" charset="0"/>
                          </a:rPr>
                        </m:ctrlPr>
                      </m:accPr>
                      <m:e>
                        <m:r>
                          <a:rPr lang="en-US" sz="2000" b="1" i="1">
                            <a:latin typeface="Cambria Math" panose="02040503050406030204" pitchFamily="18" charset="0"/>
                          </a:rPr>
                          <m:t>𝒙</m:t>
                        </m:r>
                      </m:e>
                    </m:acc>
                  </m:oMath>
                </a14:m>
                <a:r>
                  <a:rPr lang="en-US" sz="2000" b="1" dirty="0">
                    <a:latin typeface="+mn-lt"/>
                  </a:rPr>
                  <a:t> </a:t>
                </a:r>
                <a:r>
                  <a:rPr lang="en-US" sz="2000" dirty="0">
                    <a:latin typeface="+mn-lt"/>
                  </a:rPr>
                  <a:t>describes the distribution of values taken by the sample mean </a:t>
                </a:r>
                <a14:m>
                  <m:oMath xmlns:m="http://schemas.openxmlformats.org/officeDocument/2006/math">
                    <m:acc>
                      <m:accPr>
                        <m:chr m:val="̅"/>
                        <m:ctrlPr>
                          <a:rPr lang="en-US" sz="2000" i="1">
                            <a:latin typeface="Cambria Math" panose="02040503050406030204" pitchFamily="18" charset="0"/>
                          </a:rPr>
                        </m:ctrlPr>
                      </m:accPr>
                      <m:e>
                        <m:r>
                          <a:rPr lang="en-US" sz="2000" i="1">
                            <a:latin typeface="Cambria Math" panose="02040503050406030204" pitchFamily="18" charset="0"/>
                          </a:rPr>
                          <m:t>𝑥</m:t>
                        </m:r>
                      </m:e>
                    </m:acc>
                  </m:oMath>
                </a14:m>
                <a:r>
                  <a:rPr lang="en-US" sz="2000" dirty="0">
                    <a:latin typeface="+mn-lt"/>
                  </a:rPr>
                  <a:t> in all possible samples of the same size from the same population.</a:t>
                </a:r>
              </a:p>
            </p:txBody>
          </p:sp>
        </mc:Choice>
        <mc:Fallback xmlns="">
          <p:sp>
            <p:nvSpPr>
              <p:cNvPr id="4" name="TextBox 3">
                <a:extLst>
                  <a:ext uri="{FF2B5EF4-FFF2-40B4-BE49-F238E27FC236}">
                    <a16:creationId xmlns:a16="http://schemas.microsoft.com/office/drawing/2014/main" id="{B269F2C1-7A59-474C-B4FB-558A58037DB6}"/>
                  </a:ext>
                </a:extLst>
              </p:cNvPr>
              <p:cNvSpPr txBox="1">
                <a:spLocks noRot="1" noChangeAspect="1" noMove="1" noResize="1" noEditPoints="1" noAdjustHandles="1" noChangeArrowheads="1" noChangeShapeType="1" noTextEdit="1"/>
              </p:cNvSpPr>
              <p:nvPr/>
            </p:nvSpPr>
            <p:spPr bwMode="auto">
              <a:xfrm>
                <a:off x="628650" y="1382286"/>
                <a:ext cx="7886700" cy="1015663"/>
              </a:xfrm>
              <a:prstGeom prst="rect">
                <a:avLst/>
              </a:prstGeom>
              <a:blipFill>
                <a:blip r:embed="rId3"/>
                <a:stretch>
                  <a:fillRect/>
                </a:stretch>
              </a:blipFill>
              <a:ln>
                <a:headEnd/>
                <a:tailEnd/>
              </a:ln>
              <a:effectLst>
                <a:outerShdw blurRad="50800" dist="38100" dir="5400000" algn="t" rotWithShape="0">
                  <a:prstClr val="black">
                    <a:alpha val="40000"/>
                  </a:prstClr>
                </a:outerShdw>
              </a:effectLst>
            </p:spPr>
            <p:txBody>
              <a:bodyPr/>
              <a:lstStyle/>
              <a:p>
                <a:r>
                  <a:rPr lang="en-US">
                    <a:noFill/>
                  </a:rPr>
                  <a:t> </a:t>
                </a:r>
              </a:p>
            </p:txBody>
          </p:sp>
        </mc:Fallback>
      </mc:AlternateContent>
      <p:pic>
        <p:nvPicPr>
          <p:cNvPr id="3" name="Picture 2">
            <a:extLst>
              <a:ext uri="{FF2B5EF4-FFF2-40B4-BE49-F238E27FC236}">
                <a16:creationId xmlns:a16="http://schemas.microsoft.com/office/drawing/2014/main" id="{6D90903B-F095-4330-993B-838CB5170348}"/>
              </a:ext>
            </a:extLst>
          </p:cNvPr>
          <p:cNvPicPr>
            <a:picLocks noChangeAspect="1"/>
          </p:cNvPicPr>
          <p:nvPr/>
        </p:nvPicPr>
        <p:blipFill>
          <a:blip r:embed="rId4"/>
          <a:stretch>
            <a:fillRect/>
          </a:stretch>
        </p:blipFill>
        <p:spPr>
          <a:xfrm>
            <a:off x="4951563" y="2700371"/>
            <a:ext cx="3563788" cy="3532691"/>
          </a:xfrm>
          <a:prstGeom prst="rect">
            <a:avLst/>
          </a:prstGeom>
        </p:spPr>
      </p:pic>
      <p:sp>
        <p:nvSpPr>
          <p:cNvPr id="5" name="Rectangle 4">
            <a:extLst>
              <a:ext uri="{FF2B5EF4-FFF2-40B4-BE49-F238E27FC236}">
                <a16:creationId xmlns:a16="http://schemas.microsoft.com/office/drawing/2014/main" id="{CC8ADAFE-1CAC-4D6B-A654-A24C1770D7C4}"/>
              </a:ext>
            </a:extLst>
          </p:cNvPr>
          <p:cNvSpPr/>
          <p:nvPr/>
        </p:nvSpPr>
        <p:spPr>
          <a:xfrm>
            <a:off x="750497" y="3362503"/>
            <a:ext cx="4132054" cy="1631216"/>
          </a:xfrm>
          <a:prstGeom prst="rect">
            <a:avLst/>
          </a:prstGeom>
        </p:spPr>
        <p:txBody>
          <a:bodyPr wrap="square">
            <a:spAutoFit/>
          </a:bodyPr>
          <a:lstStyle/>
          <a:p>
            <a:r>
              <a:rPr lang="en-US" sz="2000" dirty="0"/>
              <a:t>Here is the approximate sampling distribution of the sample mean year of pennies in 50 samples of size </a:t>
            </a:r>
            <a:r>
              <a:rPr lang="en-US" sz="2000" i="1" dirty="0"/>
              <a:t>n</a:t>
            </a:r>
            <a:r>
              <a:rPr lang="en-US" sz="2000" dirty="0"/>
              <a:t> = 5 and 50 samples of size </a:t>
            </a:r>
            <a:r>
              <a:rPr lang="en-US" sz="2000" i="1" dirty="0"/>
              <a:t>n</a:t>
            </a:r>
            <a:r>
              <a:rPr lang="en-US" sz="2000" dirty="0"/>
              <a:t> = 20 from a</a:t>
            </a:r>
          </a:p>
          <a:p>
            <a:r>
              <a:rPr lang="en-US" sz="2000" dirty="0"/>
              <a:t>population of pennies.</a:t>
            </a:r>
          </a:p>
        </p:txBody>
      </p:sp>
    </p:spTree>
    <p:extLst>
      <p:ext uri="{BB962C8B-B14F-4D97-AF65-F5344CB8AC3E}">
        <p14:creationId xmlns:p14="http://schemas.microsoft.com/office/powerpoint/2010/main" val="1576428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sz="3200" dirty="0"/>
              <a:t>The Sampling Distribution of a Difference</a:t>
            </a:r>
            <a:br>
              <a:rPr lang="en-US" sz="3200" dirty="0"/>
            </a:br>
            <a:r>
              <a:rPr lang="en-US" sz="3200" dirty="0"/>
              <a:t>Between Two Means</a:t>
            </a:r>
            <a:endParaRPr lang="en-US" sz="3200" i="1" dirty="0"/>
          </a:p>
        </p:txBody>
      </p:sp>
      <p:sp>
        <p:nvSpPr>
          <p:cNvPr id="3" name="Rectangle 2">
            <a:extLst>
              <a:ext uri="{FF2B5EF4-FFF2-40B4-BE49-F238E27FC236}">
                <a16:creationId xmlns:a16="http://schemas.microsoft.com/office/drawing/2014/main" id="{997B10A0-78A2-46D7-9592-FAC8E64BD551}"/>
              </a:ext>
            </a:extLst>
          </p:cNvPr>
          <p:cNvSpPr/>
          <p:nvPr/>
        </p:nvSpPr>
        <p:spPr>
          <a:xfrm>
            <a:off x="628649" y="1866081"/>
            <a:ext cx="7886699" cy="707886"/>
          </a:xfrm>
          <a:prstGeom prst="rect">
            <a:avLst/>
          </a:prstGeom>
          <a:solidFill>
            <a:schemeClr val="accent4">
              <a:lumMod val="20000"/>
              <a:lumOff val="80000"/>
            </a:schemeClr>
          </a:solidFill>
        </p:spPr>
        <p:txBody>
          <a:bodyPr wrap="square">
            <a:spAutoFit/>
          </a:bodyPr>
          <a:lstStyle/>
          <a:p>
            <a:r>
              <a:rPr lang="en-US" sz="2000" dirty="0"/>
              <a:t>The heights of 10-year-old girls can be modeled by a Normal distribution with mean µ</a:t>
            </a:r>
            <a:r>
              <a:rPr lang="en-US" sz="2000" baseline="-25000" dirty="0"/>
              <a:t>G</a:t>
            </a:r>
            <a:r>
              <a:rPr lang="en-US" sz="2000" dirty="0"/>
              <a:t> = 56.4 inches and standard deviation </a:t>
            </a:r>
            <a:r>
              <a:rPr lang="el-GR" sz="2000" dirty="0"/>
              <a:t>σ</a:t>
            </a:r>
            <a:r>
              <a:rPr lang="en-US" sz="2000" baseline="-25000" dirty="0"/>
              <a:t>G</a:t>
            </a:r>
            <a:r>
              <a:rPr lang="en-US" sz="2000" dirty="0"/>
              <a:t> = 2.7 inches.</a:t>
            </a:r>
          </a:p>
        </p:txBody>
      </p:sp>
    </p:spTree>
    <p:extLst>
      <p:ext uri="{BB962C8B-B14F-4D97-AF65-F5344CB8AC3E}">
        <p14:creationId xmlns:p14="http://schemas.microsoft.com/office/powerpoint/2010/main" val="2315368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sz="3200" dirty="0"/>
              <a:t>The Sampling Distribution of a Difference</a:t>
            </a:r>
            <a:br>
              <a:rPr lang="en-US" sz="3200" dirty="0"/>
            </a:br>
            <a:r>
              <a:rPr lang="en-US" sz="3200" dirty="0"/>
              <a:t>Between Two Means</a:t>
            </a:r>
            <a:endParaRPr lang="en-US" sz="3200" i="1" dirty="0"/>
          </a:p>
        </p:txBody>
      </p:sp>
      <p:sp>
        <p:nvSpPr>
          <p:cNvPr id="3" name="Rectangle 2">
            <a:extLst>
              <a:ext uri="{FF2B5EF4-FFF2-40B4-BE49-F238E27FC236}">
                <a16:creationId xmlns:a16="http://schemas.microsoft.com/office/drawing/2014/main" id="{997B10A0-78A2-46D7-9592-FAC8E64BD551}"/>
              </a:ext>
            </a:extLst>
          </p:cNvPr>
          <p:cNvSpPr/>
          <p:nvPr/>
        </p:nvSpPr>
        <p:spPr>
          <a:xfrm>
            <a:off x="628649" y="1866081"/>
            <a:ext cx="7886699" cy="707886"/>
          </a:xfrm>
          <a:prstGeom prst="rect">
            <a:avLst/>
          </a:prstGeom>
          <a:solidFill>
            <a:schemeClr val="accent4">
              <a:lumMod val="20000"/>
              <a:lumOff val="80000"/>
            </a:schemeClr>
          </a:solidFill>
        </p:spPr>
        <p:txBody>
          <a:bodyPr wrap="square">
            <a:spAutoFit/>
          </a:bodyPr>
          <a:lstStyle/>
          <a:p>
            <a:r>
              <a:rPr lang="en-US" sz="2000" dirty="0"/>
              <a:t>The heights of 10-year-old girls can be modeled by a Normal distribution with mean µ</a:t>
            </a:r>
            <a:r>
              <a:rPr lang="en-US" sz="2000" baseline="-25000" dirty="0"/>
              <a:t>G</a:t>
            </a:r>
            <a:r>
              <a:rPr lang="en-US" sz="2000" dirty="0"/>
              <a:t> = 56.4 inches and standard deviation </a:t>
            </a:r>
            <a:r>
              <a:rPr lang="el-GR" sz="2000" dirty="0"/>
              <a:t>σ</a:t>
            </a:r>
            <a:r>
              <a:rPr lang="en-US" sz="2000" baseline="-25000" dirty="0"/>
              <a:t>G</a:t>
            </a:r>
            <a:r>
              <a:rPr lang="en-US" sz="2000" dirty="0"/>
              <a:t> = 2.7 inches.</a:t>
            </a:r>
          </a:p>
        </p:txBody>
      </p:sp>
      <p:sp>
        <p:nvSpPr>
          <p:cNvPr id="4" name="Rectangle 3">
            <a:extLst>
              <a:ext uri="{FF2B5EF4-FFF2-40B4-BE49-F238E27FC236}">
                <a16:creationId xmlns:a16="http://schemas.microsoft.com/office/drawing/2014/main" id="{E05DAA5E-C09E-4AD0-8CF4-5EE4204F5FE7}"/>
              </a:ext>
            </a:extLst>
          </p:cNvPr>
          <p:cNvSpPr/>
          <p:nvPr/>
        </p:nvSpPr>
        <p:spPr>
          <a:xfrm>
            <a:off x="628648" y="2987869"/>
            <a:ext cx="7886700" cy="707886"/>
          </a:xfrm>
          <a:prstGeom prst="rect">
            <a:avLst/>
          </a:prstGeom>
          <a:solidFill>
            <a:schemeClr val="accent1">
              <a:lumMod val="20000"/>
              <a:lumOff val="80000"/>
            </a:schemeClr>
          </a:solidFill>
        </p:spPr>
        <p:txBody>
          <a:bodyPr wrap="square">
            <a:spAutoFit/>
          </a:bodyPr>
          <a:lstStyle/>
          <a:p>
            <a:r>
              <a:rPr lang="en-US" sz="2000" dirty="0"/>
              <a:t>The heights of 10-year-old boys can be modeled by a Normal distribution with mean µ</a:t>
            </a:r>
            <a:r>
              <a:rPr lang="en-US" sz="2000" baseline="-25000" dirty="0"/>
              <a:t>B</a:t>
            </a:r>
            <a:r>
              <a:rPr lang="en-US" sz="2000" dirty="0"/>
              <a:t> = 55.7 inches and standard deviation </a:t>
            </a:r>
            <a:r>
              <a:rPr lang="el-GR" sz="2000" dirty="0"/>
              <a:t>σ</a:t>
            </a:r>
            <a:r>
              <a:rPr lang="en-US" sz="2000" baseline="-25000" dirty="0"/>
              <a:t>B</a:t>
            </a:r>
            <a:r>
              <a:rPr lang="en-US" sz="2000" dirty="0"/>
              <a:t> = 3.8 inches.</a:t>
            </a:r>
          </a:p>
        </p:txBody>
      </p:sp>
    </p:spTree>
    <p:extLst>
      <p:ext uri="{BB962C8B-B14F-4D97-AF65-F5344CB8AC3E}">
        <p14:creationId xmlns:p14="http://schemas.microsoft.com/office/powerpoint/2010/main" val="626363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sz="3200" dirty="0"/>
              <a:t>The Sampling Distribution of a Difference</a:t>
            </a:r>
            <a:br>
              <a:rPr lang="en-US" sz="3200" dirty="0"/>
            </a:br>
            <a:r>
              <a:rPr lang="en-US" sz="3200" dirty="0"/>
              <a:t>Between Two Means</a:t>
            </a:r>
            <a:endParaRPr lang="en-US" sz="3200" i="1" dirty="0"/>
          </a:p>
        </p:txBody>
      </p:sp>
      <p:sp>
        <p:nvSpPr>
          <p:cNvPr id="3" name="Rectangle 2">
            <a:extLst>
              <a:ext uri="{FF2B5EF4-FFF2-40B4-BE49-F238E27FC236}">
                <a16:creationId xmlns:a16="http://schemas.microsoft.com/office/drawing/2014/main" id="{997B10A0-78A2-46D7-9592-FAC8E64BD551}"/>
              </a:ext>
            </a:extLst>
          </p:cNvPr>
          <p:cNvSpPr/>
          <p:nvPr/>
        </p:nvSpPr>
        <p:spPr>
          <a:xfrm>
            <a:off x="628649" y="1866081"/>
            <a:ext cx="7886699" cy="707886"/>
          </a:xfrm>
          <a:prstGeom prst="rect">
            <a:avLst/>
          </a:prstGeom>
          <a:solidFill>
            <a:schemeClr val="accent4">
              <a:lumMod val="20000"/>
              <a:lumOff val="80000"/>
            </a:schemeClr>
          </a:solidFill>
        </p:spPr>
        <p:txBody>
          <a:bodyPr wrap="square">
            <a:spAutoFit/>
          </a:bodyPr>
          <a:lstStyle/>
          <a:p>
            <a:r>
              <a:rPr lang="en-US" sz="2000" dirty="0"/>
              <a:t>The heights of 10-year-old girls can be modeled by a Normal distribution with mean µ</a:t>
            </a:r>
            <a:r>
              <a:rPr lang="en-US" sz="2000" baseline="-25000" dirty="0"/>
              <a:t>G</a:t>
            </a:r>
            <a:r>
              <a:rPr lang="en-US" sz="2000" dirty="0"/>
              <a:t> = 56.4 inches and standard deviation </a:t>
            </a:r>
            <a:r>
              <a:rPr lang="el-GR" sz="2000" dirty="0"/>
              <a:t>σ</a:t>
            </a:r>
            <a:r>
              <a:rPr lang="en-US" sz="2000" baseline="-25000" dirty="0"/>
              <a:t>G</a:t>
            </a:r>
            <a:r>
              <a:rPr lang="en-US" sz="2000" dirty="0"/>
              <a:t> = 2.7 inches.</a:t>
            </a:r>
          </a:p>
        </p:txBody>
      </p:sp>
      <p:sp>
        <p:nvSpPr>
          <p:cNvPr id="4" name="Rectangle 3">
            <a:extLst>
              <a:ext uri="{FF2B5EF4-FFF2-40B4-BE49-F238E27FC236}">
                <a16:creationId xmlns:a16="http://schemas.microsoft.com/office/drawing/2014/main" id="{E05DAA5E-C09E-4AD0-8CF4-5EE4204F5FE7}"/>
              </a:ext>
            </a:extLst>
          </p:cNvPr>
          <p:cNvSpPr/>
          <p:nvPr/>
        </p:nvSpPr>
        <p:spPr>
          <a:xfrm>
            <a:off x="628648" y="2987869"/>
            <a:ext cx="7886700" cy="707886"/>
          </a:xfrm>
          <a:prstGeom prst="rect">
            <a:avLst/>
          </a:prstGeom>
          <a:solidFill>
            <a:schemeClr val="accent1">
              <a:lumMod val="20000"/>
              <a:lumOff val="80000"/>
            </a:schemeClr>
          </a:solidFill>
        </p:spPr>
        <p:txBody>
          <a:bodyPr wrap="square">
            <a:spAutoFit/>
          </a:bodyPr>
          <a:lstStyle/>
          <a:p>
            <a:r>
              <a:rPr lang="en-US" sz="2000" dirty="0"/>
              <a:t>The heights of 10-year-old boys can be modeled by a Normal distribution with mean µ</a:t>
            </a:r>
            <a:r>
              <a:rPr lang="en-US" sz="2000" baseline="-25000" dirty="0"/>
              <a:t>B</a:t>
            </a:r>
            <a:r>
              <a:rPr lang="en-US" sz="2000" dirty="0"/>
              <a:t> = 55.7 inches and standard deviation </a:t>
            </a:r>
            <a:r>
              <a:rPr lang="el-GR" sz="2000" dirty="0"/>
              <a:t>σ</a:t>
            </a:r>
            <a:r>
              <a:rPr lang="en-US" sz="2000" baseline="-25000" dirty="0"/>
              <a:t>B</a:t>
            </a:r>
            <a:r>
              <a:rPr lang="en-US" sz="2000" dirty="0"/>
              <a:t> = 3.8 inches.</a:t>
            </a:r>
          </a:p>
        </p:txBody>
      </p:sp>
      <p:sp>
        <p:nvSpPr>
          <p:cNvPr id="6" name="Rectangle 5">
            <a:extLst>
              <a:ext uri="{FF2B5EF4-FFF2-40B4-BE49-F238E27FC236}">
                <a16:creationId xmlns:a16="http://schemas.microsoft.com/office/drawing/2014/main" id="{017F2306-77D4-4883-8916-D84A06A3ED60}"/>
              </a:ext>
            </a:extLst>
          </p:cNvPr>
          <p:cNvSpPr/>
          <p:nvPr/>
        </p:nvSpPr>
        <p:spPr>
          <a:xfrm>
            <a:off x="1397478" y="4109657"/>
            <a:ext cx="6495691" cy="707886"/>
          </a:xfrm>
          <a:prstGeom prst="rect">
            <a:avLst/>
          </a:prstGeom>
          <a:ln>
            <a:solidFill>
              <a:schemeClr val="tx1"/>
            </a:solidFill>
          </a:ln>
        </p:spPr>
        <p:txBody>
          <a:bodyPr wrap="square">
            <a:spAutoFit/>
          </a:bodyPr>
          <a:lstStyle/>
          <a:p>
            <a:pPr algn="ctr"/>
            <a:r>
              <a:rPr lang="en-US" sz="2000" dirty="0"/>
              <a:t>Suppose we take independent SRSs of 12 girls and 8 boys of this age and measure their heights.</a:t>
            </a:r>
          </a:p>
        </p:txBody>
      </p:sp>
    </p:spTree>
    <p:extLst>
      <p:ext uri="{BB962C8B-B14F-4D97-AF65-F5344CB8AC3E}">
        <p14:creationId xmlns:p14="http://schemas.microsoft.com/office/powerpoint/2010/main" val="999707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sz="3200" dirty="0"/>
              <a:t>The Sampling Distribution of a Difference</a:t>
            </a:r>
            <a:br>
              <a:rPr lang="en-US" sz="3200" dirty="0"/>
            </a:br>
            <a:r>
              <a:rPr lang="en-US" sz="3200" dirty="0"/>
              <a:t>Between Two Means</a:t>
            </a:r>
            <a:endParaRPr lang="en-US" sz="3200" i="1" dirty="0"/>
          </a:p>
        </p:txBody>
      </p:sp>
      <p:pic>
        <p:nvPicPr>
          <p:cNvPr id="3" name="Picture 2">
            <a:extLst>
              <a:ext uri="{FF2B5EF4-FFF2-40B4-BE49-F238E27FC236}">
                <a16:creationId xmlns:a16="http://schemas.microsoft.com/office/drawing/2014/main" id="{01A258BE-B7A8-4CD5-91E6-7209808F5817}"/>
              </a:ext>
            </a:extLst>
          </p:cNvPr>
          <p:cNvPicPr>
            <a:picLocks noChangeAspect="1"/>
          </p:cNvPicPr>
          <p:nvPr/>
        </p:nvPicPr>
        <p:blipFill>
          <a:blip r:embed="rId2"/>
          <a:stretch>
            <a:fillRect/>
          </a:stretch>
        </p:blipFill>
        <p:spPr>
          <a:xfrm>
            <a:off x="507860" y="2073480"/>
            <a:ext cx="8128280" cy="2711040"/>
          </a:xfrm>
          <a:prstGeom prst="rect">
            <a:avLst/>
          </a:prstGeom>
        </p:spPr>
      </p:pic>
    </p:spTree>
    <p:extLst>
      <p:ext uri="{BB962C8B-B14F-4D97-AF65-F5344CB8AC3E}">
        <p14:creationId xmlns:p14="http://schemas.microsoft.com/office/powerpoint/2010/main" val="3880585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sz="3200" dirty="0"/>
              <a:t>The Sampling Distribution of a Difference</a:t>
            </a:r>
            <a:br>
              <a:rPr lang="en-US" sz="3200" dirty="0"/>
            </a:br>
            <a:r>
              <a:rPr lang="en-US" sz="3200" dirty="0"/>
              <a:t>Between Two Means</a:t>
            </a:r>
            <a:endParaRPr lang="en-US" sz="3200" i="1" dirty="0"/>
          </a:p>
        </p:txBody>
      </p:sp>
      <mc:AlternateContent xmlns:mc="http://schemas.openxmlformats.org/markup-compatibility/2006" xmlns:a14="http://schemas.microsoft.com/office/drawing/2010/main">
        <mc:Choice Requires="a14">
          <p:sp>
            <p:nvSpPr>
              <p:cNvPr id="6" name="Rectangle: Rounded Corners 5">
                <a:extLst>
                  <a:ext uri="{FF2B5EF4-FFF2-40B4-BE49-F238E27FC236}">
                    <a16:creationId xmlns:a16="http://schemas.microsoft.com/office/drawing/2014/main" id="{37A936A9-0B0F-4BD0-A562-07732666FDD3}"/>
                  </a:ext>
                </a:extLst>
              </p:cNvPr>
              <p:cNvSpPr/>
              <p:nvPr/>
            </p:nvSpPr>
            <p:spPr>
              <a:xfrm>
                <a:off x="628650" y="1458190"/>
                <a:ext cx="7886699" cy="442674"/>
              </a:xfrm>
              <a:prstGeom prst="roundRect">
                <a:avLst/>
              </a:prstGeom>
              <a:solidFill>
                <a:schemeClr val="accent2">
                  <a:lumMod val="20000"/>
                  <a:lumOff val="80000"/>
                </a:schemeClr>
              </a:solidFill>
            </p:spPr>
            <p:txBody>
              <a:bodyPr wrap="square">
                <a:spAutoFit/>
              </a:bodyPr>
              <a:lstStyle/>
              <a:p>
                <a:pPr algn="ctr"/>
                <a:r>
                  <a:rPr lang="en-US" sz="2000" dirty="0"/>
                  <a:t>What can we say about the difference </a:t>
                </a:r>
                <a14:m>
                  <m:oMath xmlns:m="http://schemas.openxmlformats.org/officeDocument/2006/math">
                    <m:sSub>
                      <m:sSubPr>
                        <m:ctrlPr>
                          <a:rPr lang="en-US" sz="2000" i="1" dirty="0">
                            <a:latin typeface="Cambria Math" panose="02040503050406030204" pitchFamily="18" charset="0"/>
                          </a:rPr>
                        </m:ctrlPr>
                      </m:sSubPr>
                      <m:e>
                        <m:acc>
                          <m:accPr>
                            <m:chr m:val="̅"/>
                            <m:ctrlPr>
                              <a:rPr lang="en-US" sz="2000" i="1" dirty="0" smtClean="0">
                                <a:latin typeface="Cambria Math" panose="02040503050406030204" pitchFamily="18" charset="0"/>
                              </a:rPr>
                            </m:ctrlPr>
                          </m:accPr>
                          <m:e>
                            <m:r>
                              <a:rPr lang="en-US" sz="2000" b="0" i="1" dirty="0" smtClean="0">
                                <a:latin typeface="Cambria Math" panose="02040503050406030204" pitchFamily="18" charset="0"/>
                              </a:rPr>
                              <m:t>𝑥</m:t>
                            </m:r>
                          </m:e>
                        </m:acc>
                      </m:e>
                      <m:sub>
                        <m:r>
                          <a:rPr lang="en-US" sz="2000" b="0" i="1" dirty="0" smtClean="0">
                            <a:latin typeface="Cambria Math" panose="02040503050406030204" pitchFamily="18" charset="0"/>
                          </a:rPr>
                          <m:t>𝐺</m:t>
                        </m:r>
                      </m:sub>
                    </m:sSub>
                    <m:r>
                      <a:rPr lang="en-US" sz="2000" i="1" dirty="0">
                        <a:latin typeface="Cambria Math" panose="02040503050406030204" pitchFamily="18" charset="0"/>
                      </a:rPr>
                      <m:t>−</m:t>
                    </m:r>
                    <m:sSub>
                      <m:sSubPr>
                        <m:ctrlPr>
                          <a:rPr lang="en-US" sz="2000" i="1" dirty="0">
                            <a:latin typeface="Cambria Math" panose="02040503050406030204" pitchFamily="18" charset="0"/>
                          </a:rPr>
                        </m:ctrlPr>
                      </m:sSubPr>
                      <m:e>
                        <m:acc>
                          <m:accPr>
                            <m:chr m:val="̅"/>
                            <m:ctrlPr>
                              <a:rPr lang="en-US" sz="2000" i="1" dirty="0">
                                <a:latin typeface="Cambria Math" panose="02040503050406030204" pitchFamily="18" charset="0"/>
                              </a:rPr>
                            </m:ctrlPr>
                          </m:accPr>
                          <m:e>
                            <m:r>
                              <a:rPr lang="en-US" sz="2000" i="1" dirty="0">
                                <a:latin typeface="Cambria Math" panose="02040503050406030204" pitchFamily="18" charset="0"/>
                              </a:rPr>
                              <m:t>𝑥</m:t>
                            </m:r>
                          </m:e>
                        </m:acc>
                      </m:e>
                      <m:sub>
                        <m:r>
                          <a:rPr lang="en-US" sz="2000" b="0" i="1" dirty="0" smtClean="0">
                            <a:latin typeface="Cambria Math" panose="02040503050406030204" pitchFamily="18" charset="0"/>
                          </a:rPr>
                          <m:t>𝐵</m:t>
                        </m:r>
                      </m:sub>
                    </m:sSub>
                  </m:oMath>
                </a14:m>
                <a:r>
                  <a:rPr lang="en-US" sz="2000" dirty="0"/>
                  <a:t> in the sample means?</a:t>
                </a:r>
              </a:p>
            </p:txBody>
          </p:sp>
        </mc:Choice>
        <mc:Fallback xmlns="">
          <p:sp>
            <p:nvSpPr>
              <p:cNvPr id="6" name="Rectangle: Rounded Corners 5">
                <a:extLst>
                  <a:ext uri="{FF2B5EF4-FFF2-40B4-BE49-F238E27FC236}">
                    <a16:creationId xmlns:a16="http://schemas.microsoft.com/office/drawing/2014/main" id="{37A936A9-0B0F-4BD0-A562-07732666FDD3}"/>
                  </a:ext>
                </a:extLst>
              </p:cNvPr>
              <p:cNvSpPr>
                <a:spLocks noRot="1" noChangeAspect="1" noMove="1" noResize="1" noEditPoints="1" noAdjustHandles="1" noChangeArrowheads="1" noChangeShapeType="1" noTextEdit="1"/>
              </p:cNvSpPr>
              <p:nvPr/>
            </p:nvSpPr>
            <p:spPr>
              <a:xfrm>
                <a:off x="628650" y="1458190"/>
                <a:ext cx="7886699" cy="442674"/>
              </a:xfrm>
              <a:prstGeom prst="roundRect">
                <a:avLst/>
              </a:prstGeom>
              <a:blipFill>
                <a:blip r:embed="rId2"/>
                <a:stretch>
                  <a:fillRect t="-2740" b="-19178"/>
                </a:stretch>
              </a:blipFill>
            </p:spPr>
            <p:txBody>
              <a:bodyPr/>
              <a:lstStyle/>
              <a:p>
                <a:r>
                  <a:rPr lang="en-US">
                    <a:noFill/>
                  </a:rPr>
                  <a:t> </a:t>
                </a:r>
              </a:p>
            </p:txBody>
          </p:sp>
        </mc:Fallback>
      </mc:AlternateContent>
    </p:spTree>
    <p:extLst>
      <p:ext uri="{BB962C8B-B14F-4D97-AF65-F5344CB8AC3E}">
        <p14:creationId xmlns:p14="http://schemas.microsoft.com/office/powerpoint/2010/main" val="1709407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sz="3200" dirty="0"/>
              <a:t>The Sampling Distribution of a Difference</a:t>
            </a:r>
            <a:br>
              <a:rPr lang="en-US" sz="3200" dirty="0"/>
            </a:br>
            <a:r>
              <a:rPr lang="en-US" sz="3200" dirty="0"/>
              <a:t>Between Two Means</a:t>
            </a:r>
            <a:endParaRPr lang="en-US" sz="3200" i="1" dirty="0"/>
          </a:p>
        </p:txBody>
      </p:sp>
      <mc:AlternateContent xmlns:mc="http://schemas.openxmlformats.org/markup-compatibility/2006" xmlns:a14="http://schemas.microsoft.com/office/drawing/2010/main">
        <mc:Choice Requires="a14">
          <p:sp>
            <p:nvSpPr>
              <p:cNvPr id="6" name="Rectangle: Rounded Corners 5">
                <a:extLst>
                  <a:ext uri="{FF2B5EF4-FFF2-40B4-BE49-F238E27FC236}">
                    <a16:creationId xmlns:a16="http://schemas.microsoft.com/office/drawing/2014/main" id="{37A936A9-0B0F-4BD0-A562-07732666FDD3}"/>
                  </a:ext>
                </a:extLst>
              </p:cNvPr>
              <p:cNvSpPr/>
              <p:nvPr/>
            </p:nvSpPr>
            <p:spPr>
              <a:xfrm>
                <a:off x="628650" y="1458190"/>
                <a:ext cx="7886699" cy="442674"/>
              </a:xfrm>
              <a:prstGeom prst="roundRect">
                <a:avLst/>
              </a:prstGeom>
              <a:solidFill>
                <a:schemeClr val="accent2">
                  <a:lumMod val="20000"/>
                  <a:lumOff val="80000"/>
                </a:schemeClr>
              </a:solidFill>
            </p:spPr>
            <p:txBody>
              <a:bodyPr wrap="square">
                <a:spAutoFit/>
              </a:bodyPr>
              <a:lstStyle/>
              <a:p>
                <a:pPr algn="ctr"/>
                <a:r>
                  <a:rPr lang="en-US" sz="2000" dirty="0"/>
                  <a:t>What can we say about the difference </a:t>
                </a:r>
                <a14:m>
                  <m:oMath xmlns:m="http://schemas.openxmlformats.org/officeDocument/2006/math">
                    <m:sSub>
                      <m:sSubPr>
                        <m:ctrlPr>
                          <a:rPr lang="en-US" sz="2000" i="1" dirty="0">
                            <a:latin typeface="Cambria Math" panose="02040503050406030204" pitchFamily="18" charset="0"/>
                          </a:rPr>
                        </m:ctrlPr>
                      </m:sSubPr>
                      <m:e>
                        <m:acc>
                          <m:accPr>
                            <m:chr m:val="̅"/>
                            <m:ctrlPr>
                              <a:rPr lang="en-US" sz="2000" i="1" dirty="0" smtClean="0">
                                <a:latin typeface="Cambria Math" panose="02040503050406030204" pitchFamily="18" charset="0"/>
                              </a:rPr>
                            </m:ctrlPr>
                          </m:accPr>
                          <m:e>
                            <m:r>
                              <a:rPr lang="en-US" sz="2000" b="0" i="1" dirty="0" smtClean="0">
                                <a:latin typeface="Cambria Math" panose="02040503050406030204" pitchFamily="18" charset="0"/>
                              </a:rPr>
                              <m:t>𝑥</m:t>
                            </m:r>
                          </m:e>
                        </m:acc>
                      </m:e>
                      <m:sub>
                        <m:r>
                          <a:rPr lang="en-US" sz="2000" b="0" i="1" dirty="0" smtClean="0">
                            <a:latin typeface="Cambria Math" panose="02040503050406030204" pitchFamily="18" charset="0"/>
                          </a:rPr>
                          <m:t>𝐺</m:t>
                        </m:r>
                      </m:sub>
                    </m:sSub>
                    <m:r>
                      <a:rPr lang="en-US" sz="2000" i="1" dirty="0">
                        <a:latin typeface="Cambria Math" panose="02040503050406030204" pitchFamily="18" charset="0"/>
                      </a:rPr>
                      <m:t>−</m:t>
                    </m:r>
                    <m:sSub>
                      <m:sSubPr>
                        <m:ctrlPr>
                          <a:rPr lang="en-US" sz="2000" i="1" dirty="0">
                            <a:latin typeface="Cambria Math" panose="02040503050406030204" pitchFamily="18" charset="0"/>
                          </a:rPr>
                        </m:ctrlPr>
                      </m:sSubPr>
                      <m:e>
                        <m:acc>
                          <m:accPr>
                            <m:chr m:val="̅"/>
                            <m:ctrlPr>
                              <a:rPr lang="en-US" sz="2000" i="1" dirty="0">
                                <a:latin typeface="Cambria Math" panose="02040503050406030204" pitchFamily="18" charset="0"/>
                              </a:rPr>
                            </m:ctrlPr>
                          </m:accPr>
                          <m:e>
                            <m:r>
                              <a:rPr lang="en-US" sz="2000" i="1" dirty="0">
                                <a:latin typeface="Cambria Math" panose="02040503050406030204" pitchFamily="18" charset="0"/>
                              </a:rPr>
                              <m:t>𝑥</m:t>
                            </m:r>
                          </m:e>
                        </m:acc>
                      </m:e>
                      <m:sub>
                        <m:r>
                          <a:rPr lang="en-US" sz="2000" b="0" i="1" dirty="0" smtClean="0">
                            <a:latin typeface="Cambria Math" panose="02040503050406030204" pitchFamily="18" charset="0"/>
                          </a:rPr>
                          <m:t>𝐵</m:t>
                        </m:r>
                      </m:sub>
                    </m:sSub>
                  </m:oMath>
                </a14:m>
                <a:r>
                  <a:rPr lang="en-US" sz="2000" dirty="0"/>
                  <a:t> in the sample means?</a:t>
                </a:r>
              </a:p>
            </p:txBody>
          </p:sp>
        </mc:Choice>
        <mc:Fallback xmlns="">
          <p:sp>
            <p:nvSpPr>
              <p:cNvPr id="6" name="Rectangle: Rounded Corners 5">
                <a:extLst>
                  <a:ext uri="{FF2B5EF4-FFF2-40B4-BE49-F238E27FC236}">
                    <a16:creationId xmlns:a16="http://schemas.microsoft.com/office/drawing/2014/main" id="{37A936A9-0B0F-4BD0-A562-07732666FDD3}"/>
                  </a:ext>
                </a:extLst>
              </p:cNvPr>
              <p:cNvSpPr>
                <a:spLocks noRot="1" noChangeAspect="1" noMove="1" noResize="1" noEditPoints="1" noAdjustHandles="1" noChangeArrowheads="1" noChangeShapeType="1" noTextEdit="1"/>
              </p:cNvSpPr>
              <p:nvPr/>
            </p:nvSpPr>
            <p:spPr>
              <a:xfrm>
                <a:off x="628650" y="1458190"/>
                <a:ext cx="7886699" cy="442674"/>
              </a:xfrm>
              <a:prstGeom prst="roundRect">
                <a:avLst/>
              </a:prstGeom>
              <a:blipFill>
                <a:blip r:embed="rId2"/>
                <a:stretch>
                  <a:fillRect t="-2740" b="-19178"/>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EECB4871-8335-429C-9994-2C6A662F890A}"/>
              </a:ext>
            </a:extLst>
          </p:cNvPr>
          <p:cNvPicPr>
            <a:picLocks noChangeAspect="1"/>
          </p:cNvPicPr>
          <p:nvPr/>
        </p:nvPicPr>
        <p:blipFill>
          <a:blip r:embed="rId3"/>
          <a:stretch>
            <a:fillRect/>
          </a:stretch>
        </p:blipFill>
        <p:spPr>
          <a:xfrm>
            <a:off x="3224761" y="1985633"/>
            <a:ext cx="5453412" cy="3474628"/>
          </a:xfrm>
          <a:prstGeom prst="rect">
            <a:avLst/>
          </a:prstGeom>
        </p:spPr>
      </p:pic>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9D57925D-2418-4E0C-B725-683CF17E33E4}"/>
                  </a:ext>
                </a:extLst>
              </p:cNvPr>
              <p:cNvSpPr/>
              <p:nvPr/>
            </p:nvSpPr>
            <p:spPr>
              <a:xfrm>
                <a:off x="465827" y="2689384"/>
                <a:ext cx="4572000" cy="707886"/>
              </a:xfrm>
              <a:prstGeom prst="rect">
                <a:avLst/>
              </a:prstGeom>
            </p:spPr>
            <p:txBody>
              <a:bodyPr>
                <a:spAutoFit/>
              </a:bodyPr>
              <a:lstStyle/>
              <a:p>
                <a:r>
                  <a:rPr lang="en-US" sz="2000" dirty="0"/>
                  <a:t>Simulated sampling distribution of the difference in sample means </a:t>
                </a:r>
                <a14:m>
                  <m:oMath xmlns:m="http://schemas.openxmlformats.org/officeDocument/2006/math">
                    <m:sSub>
                      <m:sSubPr>
                        <m:ctrlPr>
                          <a:rPr lang="en-US" sz="2000" i="1" dirty="0">
                            <a:latin typeface="Cambria Math" panose="02040503050406030204" pitchFamily="18" charset="0"/>
                          </a:rPr>
                        </m:ctrlPr>
                      </m:sSubPr>
                      <m:e>
                        <m:acc>
                          <m:accPr>
                            <m:chr m:val="̅"/>
                            <m:ctrlPr>
                              <a:rPr lang="en-US" sz="2000" i="1" dirty="0">
                                <a:latin typeface="Cambria Math" panose="02040503050406030204" pitchFamily="18" charset="0"/>
                              </a:rPr>
                            </m:ctrlPr>
                          </m:accPr>
                          <m:e>
                            <m:r>
                              <a:rPr lang="en-US" sz="2000" i="1" dirty="0">
                                <a:latin typeface="Cambria Math" panose="02040503050406030204" pitchFamily="18" charset="0"/>
                              </a:rPr>
                              <m:t>𝑥</m:t>
                            </m:r>
                          </m:e>
                        </m:acc>
                      </m:e>
                      <m:sub>
                        <m:r>
                          <a:rPr lang="en-US" sz="2000" i="1" dirty="0">
                            <a:latin typeface="Cambria Math" panose="02040503050406030204" pitchFamily="18" charset="0"/>
                          </a:rPr>
                          <m:t>𝐺</m:t>
                        </m:r>
                      </m:sub>
                    </m:sSub>
                    <m:r>
                      <a:rPr lang="en-US" sz="2000" i="1" dirty="0">
                        <a:latin typeface="Cambria Math" panose="02040503050406030204" pitchFamily="18" charset="0"/>
                      </a:rPr>
                      <m:t>−</m:t>
                    </m:r>
                    <m:sSub>
                      <m:sSubPr>
                        <m:ctrlPr>
                          <a:rPr lang="en-US" sz="2000" i="1" dirty="0">
                            <a:latin typeface="Cambria Math" panose="02040503050406030204" pitchFamily="18" charset="0"/>
                          </a:rPr>
                        </m:ctrlPr>
                      </m:sSubPr>
                      <m:e>
                        <m:acc>
                          <m:accPr>
                            <m:chr m:val="̅"/>
                            <m:ctrlPr>
                              <a:rPr lang="en-US" sz="2000" i="1" dirty="0">
                                <a:latin typeface="Cambria Math" panose="02040503050406030204" pitchFamily="18" charset="0"/>
                              </a:rPr>
                            </m:ctrlPr>
                          </m:accPr>
                          <m:e>
                            <m:r>
                              <a:rPr lang="en-US" sz="2000" i="1" dirty="0">
                                <a:latin typeface="Cambria Math" panose="02040503050406030204" pitchFamily="18" charset="0"/>
                              </a:rPr>
                              <m:t>𝑥</m:t>
                            </m:r>
                          </m:e>
                        </m:acc>
                      </m:e>
                      <m:sub>
                        <m:r>
                          <a:rPr lang="en-US" sz="2000" i="1" dirty="0">
                            <a:latin typeface="Cambria Math" panose="02040503050406030204" pitchFamily="18" charset="0"/>
                          </a:rPr>
                          <m:t>𝐵</m:t>
                        </m:r>
                      </m:sub>
                    </m:sSub>
                  </m:oMath>
                </a14:m>
                <a:r>
                  <a:rPr lang="en-US" sz="2000" dirty="0"/>
                  <a:t>.</a:t>
                </a:r>
              </a:p>
            </p:txBody>
          </p:sp>
        </mc:Choice>
        <mc:Fallback xmlns="">
          <p:sp>
            <p:nvSpPr>
              <p:cNvPr id="7" name="Rectangle 6">
                <a:extLst>
                  <a:ext uri="{FF2B5EF4-FFF2-40B4-BE49-F238E27FC236}">
                    <a16:creationId xmlns:a16="http://schemas.microsoft.com/office/drawing/2014/main" id="{9D57925D-2418-4E0C-B725-683CF17E33E4}"/>
                  </a:ext>
                </a:extLst>
              </p:cNvPr>
              <p:cNvSpPr>
                <a:spLocks noRot="1" noChangeAspect="1" noMove="1" noResize="1" noEditPoints="1" noAdjustHandles="1" noChangeArrowheads="1" noChangeShapeType="1" noTextEdit="1"/>
              </p:cNvSpPr>
              <p:nvPr/>
            </p:nvSpPr>
            <p:spPr>
              <a:xfrm>
                <a:off x="465827" y="2689384"/>
                <a:ext cx="4572000" cy="707886"/>
              </a:xfrm>
              <a:prstGeom prst="rect">
                <a:avLst/>
              </a:prstGeom>
              <a:blipFill>
                <a:blip r:embed="rId4"/>
                <a:stretch>
                  <a:fillRect l="-1333" t="-4310" b="-14655"/>
                </a:stretch>
              </a:blipFill>
            </p:spPr>
            <p:txBody>
              <a:bodyPr/>
              <a:lstStyle/>
              <a:p>
                <a:r>
                  <a:rPr lang="en-US">
                    <a:noFill/>
                  </a:rPr>
                  <a:t> </a:t>
                </a:r>
              </a:p>
            </p:txBody>
          </p:sp>
        </mc:Fallback>
      </mc:AlternateContent>
    </p:spTree>
    <p:extLst>
      <p:ext uri="{BB962C8B-B14F-4D97-AF65-F5344CB8AC3E}">
        <p14:creationId xmlns:p14="http://schemas.microsoft.com/office/powerpoint/2010/main" val="2898701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sz="3200" dirty="0"/>
              <a:t>The Sampling Distribution of a Difference</a:t>
            </a:r>
            <a:br>
              <a:rPr lang="en-US" sz="3200" dirty="0"/>
            </a:br>
            <a:r>
              <a:rPr lang="en-US" sz="3200" dirty="0"/>
              <a:t>Between Two Means</a:t>
            </a:r>
            <a:endParaRPr lang="en-US" sz="3200" i="1" dirty="0"/>
          </a:p>
        </p:txBody>
      </p:sp>
      <mc:AlternateContent xmlns:mc="http://schemas.openxmlformats.org/markup-compatibility/2006" xmlns:a14="http://schemas.microsoft.com/office/drawing/2010/main">
        <mc:Choice Requires="a14">
          <p:sp>
            <p:nvSpPr>
              <p:cNvPr id="6" name="Rectangle: Rounded Corners 5">
                <a:extLst>
                  <a:ext uri="{FF2B5EF4-FFF2-40B4-BE49-F238E27FC236}">
                    <a16:creationId xmlns:a16="http://schemas.microsoft.com/office/drawing/2014/main" id="{37A936A9-0B0F-4BD0-A562-07732666FDD3}"/>
                  </a:ext>
                </a:extLst>
              </p:cNvPr>
              <p:cNvSpPr/>
              <p:nvPr/>
            </p:nvSpPr>
            <p:spPr>
              <a:xfrm>
                <a:off x="628650" y="1458190"/>
                <a:ext cx="7886699" cy="442674"/>
              </a:xfrm>
              <a:prstGeom prst="roundRect">
                <a:avLst/>
              </a:prstGeom>
              <a:solidFill>
                <a:schemeClr val="accent2">
                  <a:lumMod val="20000"/>
                  <a:lumOff val="80000"/>
                </a:schemeClr>
              </a:solidFill>
            </p:spPr>
            <p:txBody>
              <a:bodyPr wrap="square">
                <a:spAutoFit/>
              </a:bodyPr>
              <a:lstStyle/>
              <a:p>
                <a:pPr algn="ctr"/>
                <a:r>
                  <a:rPr lang="en-US" sz="2000" dirty="0"/>
                  <a:t>What can we say about the difference </a:t>
                </a:r>
                <a14:m>
                  <m:oMath xmlns:m="http://schemas.openxmlformats.org/officeDocument/2006/math">
                    <m:sSub>
                      <m:sSubPr>
                        <m:ctrlPr>
                          <a:rPr lang="en-US" sz="2000" i="1" dirty="0">
                            <a:latin typeface="Cambria Math" panose="02040503050406030204" pitchFamily="18" charset="0"/>
                          </a:rPr>
                        </m:ctrlPr>
                      </m:sSubPr>
                      <m:e>
                        <m:acc>
                          <m:accPr>
                            <m:chr m:val="̅"/>
                            <m:ctrlPr>
                              <a:rPr lang="en-US" sz="2000" i="1" dirty="0" smtClean="0">
                                <a:latin typeface="Cambria Math" panose="02040503050406030204" pitchFamily="18" charset="0"/>
                              </a:rPr>
                            </m:ctrlPr>
                          </m:accPr>
                          <m:e>
                            <m:r>
                              <a:rPr lang="en-US" sz="2000" b="0" i="1" dirty="0" smtClean="0">
                                <a:latin typeface="Cambria Math" panose="02040503050406030204" pitchFamily="18" charset="0"/>
                              </a:rPr>
                              <m:t>𝑥</m:t>
                            </m:r>
                          </m:e>
                        </m:acc>
                      </m:e>
                      <m:sub>
                        <m:r>
                          <a:rPr lang="en-US" sz="2000" b="0" i="1" dirty="0" smtClean="0">
                            <a:latin typeface="Cambria Math" panose="02040503050406030204" pitchFamily="18" charset="0"/>
                          </a:rPr>
                          <m:t>𝐺</m:t>
                        </m:r>
                      </m:sub>
                    </m:sSub>
                    <m:r>
                      <a:rPr lang="en-US" sz="2000" i="1" dirty="0">
                        <a:latin typeface="Cambria Math" panose="02040503050406030204" pitchFamily="18" charset="0"/>
                      </a:rPr>
                      <m:t>−</m:t>
                    </m:r>
                    <m:sSub>
                      <m:sSubPr>
                        <m:ctrlPr>
                          <a:rPr lang="en-US" sz="2000" i="1" dirty="0">
                            <a:latin typeface="Cambria Math" panose="02040503050406030204" pitchFamily="18" charset="0"/>
                          </a:rPr>
                        </m:ctrlPr>
                      </m:sSubPr>
                      <m:e>
                        <m:acc>
                          <m:accPr>
                            <m:chr m:val="̅"/>
                            <m:ctrlPr>
                              <a:rPr lang="en-US" sz="2000" i="1" dirty="0">
                                <a:latin typeface="Cambria Math" panose="02040503050406030204" pitchFamily="18" charset="0"/>
                              </a:rPr>
                            </m:ctrlPr>
                          </m:accPr>
                          <m:e>
                            <m:r>
                              <a:rPr lang="en-US" sz="2000" i="1" dirty="0">
                                <a:latin typeface="Cambria Math" panose="02040503050406030204" pitchFamily="18" charset="0"/>
                              </a:rPr>
                              <m:t>𝑥</m:t>
                            </m:r>
                          </m:e>
                        </m:acc>
                      </m:e>
                      <m:sub>
                        <m:r>
                          <a:rPr lang="en-US" sz="2000" b="0" i="1" dirty="0" smtClean="0">
                            <a:latin typeface="Cambria Math" panose="02040503050406030204" pitchFamily="18" charset="0"/>
                          </a:rPr>
                          <m:t>𝐵</m:t>
                        </m:r>
                      </m:sub>
                    </m:sSub>
                  </m:oMath>
                </a14:m>
                <a:r>
                  <a:rPr lang="en-US" sz="2000" dirty="0"/>
                  <a:t> in the sample means?</a:t>
                </a:r>
              </a:p>
            </p:txBody>
          </p:sp>
        </mc:Choice>
        <mc:Fallback xmlns="">
          <p:sp>
            <p:nvSpPr>
              <p:cNvPr id="6" name="Rectangle: Rounded Corners 5">
                <a:extLst>
                  <a:ext uri="{FF2B5EF4-FFF2-40B4-BE49-F238E27FC236}">
                    <a16:creationId xmlns:a16="http://schemas.microsoft.com/office/drawing/2014/main" id="{37A936A9-0B0F-4BD0-A562-07732666FDD3}"/>
                  </a:ext>
                </a:extLst>
              </p:cNvPr>
              <p:cNvSpPr>
                <a:spLocks noRot="1" noChangeAspect="1" noMove="1" noResize="1" noEditPoints="1" noAdjustHandles="1" noChangeArrowheads="1" noChangeShapeType="1" noTextEdit="1"/>
              </p:cNvSpPr>
              <p:nvPr/>
            </p:nvSpPr>
            <p:spPr>
              <a:xfrm>
                <a:off x="628650" y="1458190"/>
                <a:ext cx="7886699" cy="442674"/>
              </a:xfrm>
              <a:prstGeom prst="roundRect">
                <a:avLst/>
              </a:prstGeom>
              <a:blipFill>
                <a:blip r:embed="rId2"/>
                <a:stretch>
                  <a:fillRect t="-2740" b="-19178"/>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EECB4871-8335-429C-9994-2C6A662F890A}"/>
              </a:ext>
            </a:extLst>
          </p:cNvPr>
          <p:cNvPicPr>
            <a:picLocks noChangeAspect="1"/>
          </p:cNvPicPr>
          <p:nvPr/>
        </p:nvPicPr>
        <p:blipFill>
          <a:blip r:embed="rId3"/>
          <a:stretch>
            <a:fillRect/>
          </a:stretch>
        </p:blipFill>
        <p:spPr>
          <a:xfrm>
            <a:off x="3224761" y="1985633"/>
            <a:ext cx="5453412" cy="3474628"/>
          </a:xfrm>
          <a:prstGeom prst="rect">
            <a:avLst/>
          </a:prstGeom>
        </p:spPr>
      </p:pic>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9D57925D-2418-4E0C-B725-683CF17E33E4}"/>
                  </a:ext>
                </a:extLst>
              </p:cNvPr>
              <p:cNvSpPr/>
              <p:nvPr/>
            </p:nvSpPr>
            <p:spPr>
              <a:xfrm>
                <a:off x="465827" y="2689384"/>
                <a:ext cx="4572000" cy="707886"/>
              </a:xfrm>
              <a:prstGeom prst="rect">
                <a:avLst/>
              </a:prstGeom>
            </p:spPr>
            <p:txBody>
              <a:bodyPr>
                <a:spAutoFit/>
              </a:bodyPr>
              <a:lstStyle/>
              <a:p>
                <a:r>
                  <a:rPr lang="en-US" sz="2000" dirty="0"/>
                  <a:t>Simulated sampling distribution of the difference in sample means </a:t>
                </a:r>
                <a14:m>
                  <m:oMath xmlns:m="http://schemas.openxmlformats.org/officeDocument/2006/math">
                    <m:sSub>
                      <m:sSubPr>
                        <m:ctrlPr>
                          <a:rPr lang="en-US" sz="2000" i="1" dirty="0">
                            <a:latin typeface="Cambria Math" panose="02040503050406030204" pitchFamily="18" charset="0"/>
                          </a:rPr>
                        </m:ctrlPr>
                      </m:sSubPr>
                      <m:e>
                        <m:acc>
                          <m:accPr>
                            <m:chr m:val="̅"/>
                            <m:ctrlPr>
                              <a:rPr lang="en-US" sz="2000" i="1" dirty="0">
                                <a:latin typeface="Cambria Math" panose="02040503050406030204" pitchFamily="18" charset="0"/>
                              </a:rPr>
                            </m:ctrlPr>
                          </m:accPr>
                          <m:e>
                            <m:r>
                              <a:rPr lang="en-US" sz="2000" i="1" dirty="0">
                                <a:latin typeface="Cambria Math" panose="02040503050406030204" pitchFamily="18" charset="0"/>
                              </a:rPr>
                              <m:t>𝑥</m:t>
                            </m:r>
                          </m:e>
                        </m:acc>
                      </m:e>
                      <m:sub>
                        <m:r>
                          <a:rPr lang="en-US" sz="2000" i="1" dirty="0">
                            <a:latin typeface="Cambria Math" panose="02040503050406030204" pitchFamily="18" charset="0"/>
                          </a:rPr>
                          <m:t>𝐺</m:t>
                        </m:r>
                      </m:sub>
                    </m:sSub>
                    <m:r>
                      <a:rPr lang="en-US" sz="2000" i="1" dirty="0">
                        <a:latin typeface="Cambria Math" panose="02040503050406030204" pitchFamily="18" charset="0"/>
                      </a:rPr>
                      <m:t>−</m:t>
                    </m:r>
                    <m:sSub>
                      <m:sSubPr>
                        <m:ctrlPr>
                          <a:rPr lang="en-US" sz="2000" i="1" dirty="0">
                            <a:latin typeface="Cambria Math" panose="02040503050406030204" pitchFamily="18" charset="0"/>
                          </a:rPr>
                        </m:ctrlPr>
                      </m:sSubPr>
                      <m:e>
                        <m:acc>
                          <m:accPr>
                            <m:chr m:val="̅"/>
                            <m:ctrlPr>
                              <a:rPr lang="en-US" sz="2000" i="1" dirty="0">
                                <a:latin typeface="Cambria Math" panose="02040503050406030204" pitchFamily="18" charset="0"/>
                              </a:rPr>
                            </m:ctrlPr>
                          </m:accPr>
                          <m:e>
                            <m:r>
                              <a:rPr lang="en-US" sz="2000" i="1" dirty="0">
                                <a:latin typeface="Cambria Math" panose="02040503050406030204" pitchFamily="18" charset="0"/>
                              </a:rPr>
                              <m:t>𝑥</m:t>
                            </m:r>
                          </m:e>
                        </m:acc>
                      </m:e>
                      <m:sub>
                        <m:r>
                          <a:rPr lang="en-US" sz="2000" i="1" dirty="0">
                            <a:latin typeface="Cambria Math" panose="02040503050406030204" pitchFamily="18" charset="0"/>
                          </a:rPr>
                          <m:t>𝐵</m:t>
                        </m:r>
                      </m:sub>
                    </m:sSub>
                  </m:oMath>
                </a14:m>
                <a:r>
                  <a:rPr lang="en-US" sz="2000" dirty="0"/>
                  <a:t>.</a:t>
                </a:r>
              </a:p>
            </p:txBody>
          </p:sp>
        </mc:Choice>
        <mc:Fallback xmlns="">
          <p:sp>
            <p:nvSpPr>
              <p:cNvPr id="7" name="Rectangle 6">
                <a:extLst>
                  <a:ext uri="{FF2B5EF4-FFF2-40B4-BE49-F238E27FC236}">
                    <a16:creationId xmlns:a16="http://schemas.microsoft.com/office/drawing/2014/main" id="{9D57925D-2418-4E0C-B725-683CF17E33E4}"/>
                  </a:ext>
                </a:extLst>
              </p:cNvPr>
              <p:cNvSpPr>
                <a:spLocks noRot="1" noChangeAspect="1" noMove="1" noResize="1" noEditPoints="1" noAdjustHandles="1" noChangeArrowheads="1" noChangeShapeType="1" noTextEdit="1"/>
              </p:cNvSpPr>
              <p:nvPr/>
            </p:nvSpPr>
            <p:spPr>
              <a:xfrm>
                <a:off x="465827" y="2689384"/>
                <a:ext cx="4572000" cy="707886"/>
              </a:xfrm>
              <a:prstGeom prst="rect">
                <a:avLst/>
              </a:prstGeom>
              <a:blipFill>
                <a:blip r:embed="rId4"/>
                <a:stretch>
                  <a:fillRect l="-1333" t="-4310" b="-146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397DC62D-EA4D-496C-B94C-F057547D40E3}"/>
                  </a:ext>
                </a:extLst>
              </p:cNvPr>
              <p:cNvSpPr/>
              <p:nvPr/>
            </p:nvSpPr>
            <p:spPr>
              <a:xfrm>
                <a:off x="1035170" y="5460261"/>
                <a:ext cx="7319513" cy="707886"/>
              </a:xfrm>
              <a:prstGeom prst="rect">
                <a:avLst/>
              </a:prstGeom>
            </p:spPr>
            <p:txBody>
              <a:bodyPr wrap="square">
                <a:spAutoFit/>
              </a:bodyPr>
              <a:lstStyle/>
              <a:p>
                <a:r>
                  <a:rPr lang="en-US" sz="2000" dirty="0"/>
                  <a:t>One set of samples gave </a:t>
                </a:r>
                <a14:m>
                  <m:oMath xmlns:m="http://schemas.openxmlformats.org/officeDocument/2006/math">
                    <m:sSub>
                      <m:sSubPr>
                        <m:ctrlPr>
                          <a:rPr lang="en-US" sz="2000" i="1" dirty="0">
                            <a:latin typeface="Cambria Math" panose="02040503050406030204" pitchFamily="18" charset="0"/>
                          </a:rPr>
                        </m:ctrlPr>
                      </m:sSubPr>
                      <m:e>
                        <m:acc>
                          <m:accPr>
                            <m:chr m:val="̅"/>
                            <m:ctrlPr>
                              <a:rPr lang="en-US" sz="2000" i="1" dirty="0" smtClean="0">
                                <a:latin typeface="Cambria Math" panose="02040503050406030204" pitchFamily="18" charset="0"/>
                              </a:rPr>
                            </m:ctrlPr>
                          </m:accPr>
                          <m:e>
                            <m:r>
                              <a:rPr lang="en-US" sz="2000" b="0" i="1" dirty="0" smtClean="0">
                                <a:latin typeface="Cambria Math" panose="02040503050406030204" pitchFamily="18" charset="0"/>
                              </a:rPr>
                              <m:t>𝑥</m:t>
                            </m:r>
                          </m:e>
                        </m:acc>
                      </m:e>
                      <m:sub>
                        <m:r>
                          <a:rPr lang="en-US" sz="2000" b="0" i="1" dirty="0" smtClean="0">
                            <a:latin typeface="Cambria Math" panose="02040503050406030204" pitchFamily="18" charset="0"/>
                          </a:rPr>
                          <m:t>𝐺</m:t>
                        </m:r>
                      </m:sub>
                    </m:sSub>
                    <m:r>
                      <a:rPr lang="en-US" sz="2000" b="0" i="1" dirty="0" smtClean="0">
                        <a:latin typeface="Cambria Math" panose="02040503050406030204" pitchFamily="18" charset="0"/>
                      </a:rPr>
                      <m:t>=56.09</m:t>
                    </m:r>
                  </m:oMath>
                </a14:m>
                <a:r>
                  <a:rPr lang="en-US" sz="2000" dirty="0"/>
                  <a:t> and </a:t>
                </a:r>
                <a14:m>
                  <m:oMath xmlns:m="http://schemas.openxmlformats.org/officeDocument/2006/math">
                    <m:sSub>
                      <m:sSubPr>
                        <m:ctrlPr>
                          <a:rPr lang="en-US" sz="2000" i="1" dirty="0">
                            <a:latin typeface="Cambria Math" panose="02040503050406030204" pitchFamily="18" charset="0"/>
                          </a:rPr>
                        </m:ctrlPr>
                      </m:sSubPr>
                      <m:e>
                        <m:acc>
                          <m:accPr>
                            <m:chr m:val="̅"/>
                            <m:ctrlPr>
                              <a:rPr lang="en-US" sz="2000" i="1" dirty="0">
                                <a:latin typeface="Cambria Math" panose="02040503050406030204" pitchFamily="18" charset="0"/>
                              </a:rPr>
                            </m:ctrlPr>
                          </m:accPr>
                          <m:e>
                            <m:r>
                              <a:rPr lang="en-US" sz="2000" i="1" dirty="0">
                                <a:latin typeface="Cambria Math" panose="02040503050406030204" pitchFamily="18" charset="0"/>
                              </a:rPr>
                              <m:t>𝑥</m:t>
                            </m:r>
                          </m:e>
                        </m:acc>
                      </m:e>
                      <m:sub>
                        <m:r>
                          <a:rPr lang="en-US" sz="2000" b="0" i="1" dirty="0" smtClean="0">
                            <a:latin typeface="Cambria Math" panose="02040503050406030204" pitchFamily="18" charset="0"/>
                          </a:rPr>
                          <m:t>𝐵</m:t>
                        </m:r>
                      </m:sub>
                    </m:sSub>
                    <m:r>
                      <a:rPr lang="en-US" sz="2000" i="1" dirty="0">
                        <a:latin typeface="Cambria Math" panose="02040503050406030204" pitchFamily="18" charset="0"/>
                      </a:rPr>
                      <m:t>=</m:t>
                    </m:r>
                    <m:r>
                      <a:rPr lang="en-US" sz="2000" i="1" dirty="0" smtClean="0">
                        <a:latin typeface="Cambria Math" panose="02040503050406030204" pitchFamily="18" charset="0"/>
                      </a:rPr>
                      <m:t>5</m:t>
                    </m:r>
                    <m:r>
                      <a:rPr lang="en-US" sz="2000" b="0" i="1" dirty="0" smtClean="0">
                        <a:latin typeface="Cambria Math" panose="02040503050406030204" pitchFamily="18" charset="0"/>
                      </a:rPr>
                      <m:t>4.68</m:t>
                    </m:r>
                  </m:oMath>
                </a14:m>
                <a:r>
                  <a:rPr lang="en-US" sz="2000" dirty="0"/>
                  <a:t>, </a:t>
                </a:r>
                <a:br>
                  <a:rPr lang="en-US" sz="2000" dirty="0"/>
                </a:br>
                <a:r>
                  <a:rPr lang="en-US" sz="2000" dirty="0"/>
                  <a:t>resulting in a difference of</a:t>
                </a:r>
                <a14:m>
                  <m:oMath xmlns:m="http://schemas.openxmlformats.org/officeDocument/2006/math">
                    <m:sSub>
                      <m:sSubPr>
                        <m:ctrlPr>
                          <a:rPr lang="en-US" sz="2000" i="1" dirty="0">
                            <a:latin typeface="Cambria Math" panose="02040503050406030204" pitchFamily="18" charset="0"/>
                          </a:rPr>
                        </m:ctrlPr>
                      </m:sSubPr>
                      <m:e>
                        <m:acc>
                          <m:accPr>
                            <m:chr m:val="̅"/>
                            <m:ctrlPr>
                              <a:rPr lang="en-US" sz="2000" i="1" dirty="0">
                                <a:latin typeface="Cambria Math" panose="02040503050406030204" pitchFamily="18" charset="0"/>
                              </a:rPr>
                            </m:ctrlPr>
                          </m:accPr>
                          <m:e>
                            <m:r>
                              <a:rPr lang="en-US" sz="2000" i="1" dirty="0">
                                <a:latin typeface="Cambria Math" panose="02040503050406030204" pitchFamily="18" charset="0"/>
                              </a:rPr>
                              <m:t>𝑥</m:t>
                            </m:r>
                          </m:e>
                        </m:acc>
                      </m:e>
                      <m:sub>
                        <m:r>
                          <a:rPr lang="en-US" sz="2000" i="1" dirty="0">
                            <a:latin typeface="Cambria Math" panose="02040503050406030204" pitchFamily="18" charset="0"/>
                          </a:rPr>
                          <m:t>𝐺</m:t>
                        </m:r>
                      </m:sub>
                    </m:sSub>
                    <m:r>
                      <a:rPr lang="en-US" sz="2000" i="1" dirty="0">
                        <a:latin typeface="Cambria Math" panose="02040503050406030204" pitchFamily="18" charset="0"/>
                      </a:rPr>
                      <m:t>−</m:t>
                    </m:r>
                    <m:sSub>
                      <m:sSubPr>
                        <m:ctrlPr>
                          <a:rPr lang="en-US" sz="2000" i="1" dirty="0">
                            <a:latin typeface="Cambria Math" panose="02040503050406030204" pitchFamily="18" charset="0"/>
                          </a:rPr>
                        </m:ctrlPr>
                      </m:sSubPr>
                      <m:e>
                        <m:acc>
                          <m:accPr>
                            <m:chr m:val="̅"/>
                            <m:ctrlPr>
                              <a:rPr lang="en-US" sz="2000" i="1" dirty="0">
                                <a:latin typeface="Cambria Math" panose="02040503050406030204" pitchFamily="18" charset="0"/>
                              </a:rPr>
                            </m:ctrlPr>
                          </m:accPr>
                          <m:e>
                            <m:r>
                              <a:rPr lang="en-US" sz="2000" i="1" dirty="0">
                                <a:latin typeface="Cambria Math" panose="02040503050406030204" pitchFamily="18" charset="0"/>
                              </a:rPr>
                              <m:t>𝑥</m:t>
                            </m:r>
                          </m:e>
                        </m:acc>
                      </m:e>
                      <m:sub>
                        <m:r>
                          <a:rPr lang="en-US" sz="2000" i="1" dirty="0">
                            <a:latin typeface="Cambria Math" panose="02040503050406030204" pitchFamily="18" charset="0"/>
                          </a:rPr>
                          <m:t>𝐵</m:t>
                        </m:r>
                      </m:sub>
                    </m:sSub>
                    <m:r>
                      <a:rPr lang="en-US" sz="2000" b="0" i="1" dirty="0" smtClean="0">
                        <a:latin typeface="Cambria Math" panose="02040503050406030204" pitchFamily="18" charset="0"/>
                      </a:rPr>
                      <m:t>=56.09−54.68=1.41</m:t>
                    </m:r>
                  </m:oMath>
                </a14:m>
                <a:r>
                  <a:rPr lang="en-US" sz="2000" dirty="0"/>
                  <a:t>inches</a:t>
                </a:r>
              </a:p>
            </p:txBody>
          </p:sp>
        </mc:Choice>
        <mc:Fallback xmlns="">
          <p:sp>
            <p:nvSpPr>
              <p:cNvPr id="8" name="Rectangle 7">
                <a:extLst>
                  <a:ext uri="{FF2B5EF4-FFF2-40B4-BE49-F238E27FC236}">
                    <a16:creationId xmlns:a16="http://schemas.microsoft.com/office/drawing/2014/main" id="{397DC62D-EA4D-496C-B94C-F057547D40E3}"/>
                  </a:ext>
                </a:extLst>
              </p:cNvPr>
              <p:cNvSpPr>
                <a:spLocks noRot="1" noChangeAspect="1" noMove="1" noResize="1" noEditPoints="1" noAdjustHandles="1" noChangeArrowheads="1" noChangeShapeType="1" noTextEdit="1"/>
              </p:cNvSpPr>
              <p:nvPr/>
            </p:nvSpPr>
            <p:spPr>
              <a:xfrm>
                <a:off x="1035170" y="5460261"/>
                <a:ext cx="7319513" cy="707886"/>
              </a:xfrm>
              <a:prstGeom prst="rect">
                <a:avLst/>
              </a:prstGeom>
              <a:blipFill>
                <a:blip r:embed="rId5"/>
                <a:stretch>
                  <a:fillRect l="-916" t="-5172" b="-14655"/>
                </a:stretch>
              </a:blipFill>
            </p:spPr>
            <p:txBody>
              <a:bodyPr/>
              <a:lstStyle/>
              <a:p>
                <a:r>
                  <a:rPr lang="en-US">
                    <a:noFill/>
                  </a:rPr>
                  <a:t> </a:t>
                </a:r>
              </a:p>
            </p:txBody>
          </p:sp>
        </mc:Fallback>
      </mc:AlternateContent>
    </p:spTree>
    <p:extLst>
      <p:ext uri="{BB962C8B-B14F-4D97-AF65-F5344CB8AC3E}">
        <p14:creationId xmlns:p14="http://schemas.microsoft.com/office/powerpoint/2010/main" val="1319632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sz="3200" dirty="0"/>
              <a:t>The Sampling Distribution of a Difference</a:t>
            </a:r>
            <a:br>
              <a:rPr lang="en-US" sz="3200" dirty="0"/>
            </a:br>
            <a:r>
              <a:rPr lang="en-US" sz="3200" dirty="0"/>
              <a:t>Between Two Means</a:t>
            </a:r>
            <a:endParaRPr lang="en-US" sz="3200" i="1" dirty="0"/>
          </a:p>
        </p:txBody>
      </p:sp>
      <mc:AlternateContent xmlns:mc="http://schemas.openxmlformats.org/markup-compatibility/2006" xmlns:a14="http://schemas.microsoft.com/office/drawing/2010/main">
        <mc:Choice Requires="a14">
          <p:sp>
            <p:nvSpPr>
              <p:cNvPr id="6" name="Rectangle: Rounded Corners 5">
                <a:extLst>
                  <a:ext uri="{FF2B5EF4-FFF2-40B4-BE49-F238E27FC236}">
                    <a16:creationId xmlns:a16="http://schemas.microsoft.com/office/drawing/2014/main" id="{37A936A9-0B0F-4BD0-A562-07732666FDD3}"/>
                  </a:ext>
                </a:extLst>
              </p:cNvPr>
              <p:cNvSpPr/>
              <p:nvPr/>
            </p:nvSpPr>
            <p:spPr>
              <a:xfrm>
                <a:off x="628650" y="1458190"/>
                <a:ext cx="7886699" cy="442674"/>
              </a:xfrm>
              <a:prstGeom prst="roundRect">
                <a:avLst/>
              </a:prstGeom>
              <a:solidFill>
                <a:schemeClr val="accent2">
                  <a:lumMod val="20000"/>
                  <a:lumOff val="80000"/>
                </a:schemeClr>
              </a:solidFill>
            </p:spPr>
            <p:txBody>
              <a:bodyPr wrap="square">
                <a:spAutoFit/>
              </a:bodyPr>
              <a:lstStyle/>
              <a:p>
                <a:pPr algn="ctr"/>
                <a:r>
                  <a:rPr lang="en-US" sz="2000" dirty="0"/>
                  <a:t>What can we say about the difference </a:t>
                </a:r>
                <a14:m>
                  <m:oMath xmlns:m="http://schemas.openxmlformats.org/officeDocument/2006/math">
                    <m:sSub>
                      <m:sSubPr>
                        <m:ctrlPr>
                          <a:rPr lang="en-US" sz="2000" i="1" dirty="0">
                            <a:latin typeface="Cambria Math" panose="02040503050406030204" pitchFamily="18" charset="0"/>
                          </a:rPr>
                        </m:ctrlPr>
                      </m:sSubPr>
                      <m:e>
                        <m:acc>
                          <m:accPr>
                            <m:chr m:val="̅"/>
                            <m:ctrlPr>
                              <a:rPr lang="en-US" sz="2000" i="1" dirty="0" smtClean="0">
                                <a:latin typeface="Cambria Math" panose="02040503050406030204" pitchFamily="18" charset="0"/>
                              </a:rPr>
                            </m:ctrlPr>
                          </m:accPr>
                          <m:e>
                            <m:r>
                              <a:rPr lang="en-US" sz="2000" b="0" i="1" dirty="0" smtClean="0">
                                <a:latin typeface="Cambria Math" panose="02040503050406030204" pitchFamily="18" charset="0"/>
                              </a:rPr>
                              <m:t>𝑥</m:t>
                            </m:r>
                          </m:e>
                        </m:acc>
                      </m:e>
                      <m:sub>
                        <m:r>
                          <a:rPr lang="en-US" sz="2000" b="0" i="1" dirty="0" smtClean="0">
                            <a:latin typeface="Cambria Math" panose="02040503050406030204" pitchFamily="18" charset="0"/>
                          </a:rPr>
                          <m:t>𝐺</m:t>
                        </m:r>
                      </m:sub>
                    </m:sSub>
                    <m:r>
                      <a:rPr lang="en-US" sz="2000" i="1" dirty="0">
                        <a:latin typeface="Cambria Math" panose="02040503050406030204" pitchFamily="18" charset="0"/>
                      </a:rPr>
                      <m:t>−</m:t>
                    </m:r>
                    <m:sSub>
                      <m:sSubPr>
                        <m:ctrlPr>
                          <a:rPr lang="en-US" sz="2000" i="1" dirty="0">
                            <a:latin typeface="Cambria Math" panose="02040503050406030204" pitchFamily="18" charset="0"/>
                          </a:rPr>
                        </m:ctrlPr>
                      </m:sSubPr>
                      <m:e>
                        <m:acc>
                          <m:accPr>
                            <m:chr m:val="̅"/>
                            <m:ctrlPr>
                              <a:rPr lang="en-US" sz="2000" i="1" dirty="0">
                                <a:latin typeface="Cambria Math" panose="02040503050406030204" pitchFamily="18" charset="0"/>
                              </a:rPr>
                            </m:ctrlPr>
                          </m:accPr>
                          <m:e>
                            <m:r>
                              <a:rPr lang="en-US" sz="2000" i="1" dirty="0">
                                <a:latin typeface="Cambria Math" panose="02040503050406030204" pitchFamily="18" charset="0"/>
                              </a:rPr>
                              <m:t>𝑥</m:t>
                            </m:r>
                          </m:e>
                        </m:acc>
                      </m:e>
                      <m:sub>
                        <m:r>
                          <a:rPr lang="en-US" sz="2000" b="0" i="1" dirty="0" smtClean="0">
                            <a:latin typeface="Cambria Math" panose="02040503050406030204" pitchFamily="18" charset="0"/>
                          </a:rPr>
                          <m:t>𝐵</m:t>
                        </m:r>
                      </m:sub>
                    </m:sSub>
                  </m:oMath>
                </a14:m>
                <a:r>
                  <a:rPr lang="en-US" sz="2000" dirty="0"/>
                  <a:t> in the sample means?</a:t>
                </a:r>
              </a:p>
            </p:txBody>
          </p:sp>
        </mc:Choice>
        <mc:Fallback xmlns="">
          <p:sp>
            <p:nvSpPr>
              <p:cNvPr id="6" name="Rectangle: Rounded Corners 5">
                <a:extLst>
                  <a:ext uri="{FF2B5EF4-FFF2-40B4-BE49-F238E27FC236}">
                    <a16:creationId xmlns:a16="http://schemas.microsoft.com/office/drawing/2014/main" id="{37A936A9-0B0F-4BD0-A562-07732666FDD3}"/>
                  </a:ext>
                </a:extLst>
              </p:cNvPr>
              <p:cNvSpPr>
                <a:spLocks noRot="1" noChangeAspect="1" noMove="1" noResize="1" noEditPoints="1" noAdjustHandles="1" noChangeArrowheads="1" noChangeShapeType="1" noTextEdit="1"/>
              </p:cNvSpPr>
              <p:nvPr/>
            </p:nvSpPr>
            <p:spPr>
              <a:xfrm>
                <a:off x="628650" y="1458190"/>
                <a:ext cx="7886699" cy="442674"/>
              </a:xfrm>
              <a:prstGeom prst="roundRect">
                <a:avLst/>
              </a:prstGeom>
              <a:blipFill>
                <a:blip r:embed="rId2"/>
                <a:stretch>
                  <a:fillRect t="-2740" b="-19178"/>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EECB4871-8335-429C-9994-2C6A662F890A}"/>
              </a:ext>
            </a:extLst>
          </p:cNvPr>
          <p:cNvPicPr>
            <a:picLocks noChangeAspect="1"/>
          </p:cNvPicPr>
          <p:nvPr/>
        </p:nvPicPr>
        <p:blipFill>
          <a:blip r:embed="rId3"/>
          <a:stretch>
            <a:fillRect/>
          </a:stretch>
        </p:blipFill>
        <p:spPr>
          <a:xfrm>
            <a:off x="3224761" y="1985633"/>
            <a:ext cx="5453412" cy="3474628"/>
          </a:xfrm>
          <a:prstGeom prst="rect">
            <a:avLst/>
          </a:prstGeom>
        </p:spPr>
      </p:pic>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9D57925D-2418-4E0C-B725-683CF17E33E4}"/>
                  </a:ext>
                </a:extLst>
              </p:cNvPr>
              <p:cNvSpPr/>
              <p:nvPr/>
            </p:nvSpPr>
            <p:spPr>
              <a:xfrm>
                <a:off x="465827" y="2689384"/>
                <a:ext cx="4572000" cy="707886"/>
              </a:xfrm>
              <a:prstGeom prst="rect">
                <a:avLst/>
              </a:prstGeom>
            </p:spPr>
            <p:txBody>
              <a:bodyPr>
                <a:spAutoFit/>
              </a:bodyPr>
              <a:lstStyle/>
              <a:p>
                <a:r>
                  <a:rPr lang="en-US" sz="2000" dirty="0"/>
                  <a:t>Simulated sampling distribution of the difference in sample means </a:t>
                </a:r>
                <a14:m>
                  <m:oMath xmlns:m="http://schemas.openxmlformats.org/officeDocument/2006/math">
                    <m:sSub>
                      <m:sSubPr>
                        <m:ctrlPr>
                          <a:rPr lang="en-US" sz="2000" i="1" dirty="0">
                            <a:latin typeface="Cambria Math" panose="02040503050406030204" pitchFamily="18" charset="0"/>
                          </a:rPr>
                        </m:ctrlPr>
                      </m:sSubPr>
                      <m:e>
                        <m:acc>
                          <m:accPr>
                            <m:chr m:val="̅"/>
                            <m:ctrlPr>
                              <a:rPr lang="en-US" sz="2000" i="1" dirty="0">
                                <a:latin typeface="Cambria Math" panose="02040503050406030204" pitchFamily="18" charset="0"/>
                              </a:rPr>
                            </m:ctrlPr>
                          </m:accPr>
                          <m:e>
                            <m:r>
                              <a:rPr lang="en-US" sz="2000" i="1" dirty="0">
                                <a:latin typeface="Cambria Math" panose="02040503050406030204" pitchFamily="18" charset="0"/>
                              </a:rPr>
                              <m:t>𝑥</m:t>
                            </m:r>
                          </m:e>
                        </m:acc>
                      </m:e>
                      <m:sub>
                        <m:r>
                          <a:rPr lang="en-US" sz="2000" i="1" dirty="0">
                            <a:latin typeface="Cambria Math" panose="02040503050406030204" pitchFamily="18" charset="0"/>
                          </a:rPr>
                          <m:t>𝐺</m:t>
                        </m:r>
                      </m:sub>
                    </m:sSub>
                    <m:r>
                      <a:rPr lang="en-US" sz="2000" i="1" dirty="0">
                        <a:latin typeface="Cambria Math" panose="02040503050406030204" pitchFamily="18" charset="0"/>
                      </a:rPr>
                      <m:t>−</m:t>
                    </m:r>
                    <m:sSub>
                      <m:sSubPr>
                        <m:ctrlPr>
                          <a:rPr lang="en-US" sz="2000" i="1" dirty="0">
                            <a:latin typeface="Cambria Math" panose="02040503050406030204" pitchFamily="18" charset="0"/>
                          </a:rPr>
                        </m:ctrlPr>
                      </m:sSubPr>
                      <m:e>
                        <m:acc>
                          <m:accPr>
                            <m:chr m:val="̅"/>
                            <m:ctrlPr>
                              <a:rPr lang="en-US" sz="2000" i="1" dirty="0">
                                <a:latin typeface="Cambria Math" panose="02040503050406030204" pitchFamily="18" charset="0"/>
                              </a:rPr>
                            </m:ctrlPr>
                          </m:accPr>
                          <m:e>
                            <m:r>
                              <a:rPr lang="en-US" sz="2000" i="1" dirty="0">
                                <a:latin typeface="Cambria Math" panose="02040503050406030204" pitchFamily="18" charset="0"/>
                              </a:rPr>
                              <m:t>𝑥</m:t>
                            </m:r>
                          </m:e>
                        </m:acc>
                      </m:e>
                      <m:sub>
                        <m:r>
                          <a:rPr lang="en-US" sz="2000" i="1" dirty="0">
                            <a:latin typeface="Cambria Math" panose="02040503050406030204" pitchFamily="18" charset="0"/>
                          </a:rPr>
                          <m:t>𝐵</m:t>
                        </m:r>
                      </m:sub>
                    </m:sSub>
                  </m:oMath>
                </a14:m>
                <a:r>
                  <a:rPr lang="en-US" sz="2000" dirty="0"/>
                  <a:t>.</a:t>
                </a:r>
              </a:p>
            </p:txBody>
          </p:sp>
        </mc:Choice>
        <mc:Fallback xmlns="">
          <p:sp>
            <p:nvSpPr>
              <p:cNvPr id="7" name="Rectangle 6">
                <a:extLst>
                  <a:ext uri="{FF2B5EF4-FFF2-40B4-BE49-F238E27FC236}">
                    <a16:creationId xmlns:a16="http://schemas.microsoft.com/office/drawing/2014/main" id="{9D57925D-2418-4E0C-B725-683CF17E33E4}"/>
                  </a:ext>
                </a:extLst>
              </p:cNvPr>
              <p:cNvSpPr>
                <a:spLocks noRot="1" noChangeAspect="1" noMove="1" noResize="1" noEditPoints="1" noAdjustHandles="1" noChangeArrowheads="1" noChangeShapeType="1" noTextEdit="1"/>
              </p:cNvSpPr>
              <p:nvPr/>
            </p:nvSpPr>
            <p:spPr>
              <a:xfrm>
                <a:off x="465827" y="2689384"/>
                <a:ext cx="4572000" cy="707886"/>
              </a:xfrm>
              <a:prstGeom prst="rect">
                <a:avLst/>
              </a:prstGeom>
              <a:blipFill>
                <a:blip r:embed="rId4"/>
                <a:stretch>
                  <a:fillRect l="-1333" t="-4310" b="-146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397DC62D-EA4D-496C-B94C-F057547D40E3}"/>
                  </a:ext>
                </a:extLst>
              </p:cNvPr>
              <p:cNvSpPr/>
              <p:nvPr/>
            </p:nvSpPr>
            <p:spPr>
              <a:xfrm>
                <a:off x="1035170" y="5460261"/>
                <a:ext cx="7319513" cy="707886"/>
              </a:xfrm>
              <a:prstGeom prst="rect">
                <a:avLst/>
              </a:prstGeom>
            </p:spPr>
            <p:txBody>
              <a:bodyPr wrap="square">
                <a:spAutoFit/>
              </a:bodyPr>
              <a:lstStyle/>
              <a:p>
                <a:r>
                  <a:rPr lang="en-US" sz="2000" dirty="0"/>
                  <a:t>One set of samples gave </a:t>
                </a:r>
                <a14:m>
                  <m:oMath xmlns:m="http://schemas.openxmlformats.org/officeDocument/2006/math">
                    <m:sSub>
                      <m:sSubPr>
                        <m:ctrlPr>
                          <a:rPr lang="en-US" sz="2000" i="1" dirty="0">
                            <a:latin typeface="Cambria Math" panose="02040503050406030204" pitchFamily="18" charset="0"/>
                          </a:rPr>
                        </m:ctrlPr>
                      </m:sSubPr>
                      <m:e>
                        <m:acc>
                          <m:accPr>
                            <m:chr m:val="̅"/>
                            <m:ctrlPr>
                              <a:rPr lang="en-US" sz="2000" i="1" dirty="0" smtClean="0">
                                <a:latin typeface="Cambria Math" panose="02040503050406030204" pitchFamily="18" charset="0"/>
                              </a:rPr>
                            </m:ctrlPr>
                          </m:accPr>
                          <m:e>
                            <m:r>
                              <a:rPr lang="en-US" sz="2000" b="0" i="1" dirty="0" smtClean="0">
                                <a:latin typeface="Cambria Math" panose="02040503050406030204" pitchFamily="18" charset="0"/>
                              </a:rPr>
                              <m:t>𝑥</m:t>
                            </m:r>
                          </m:e>
                        </m:acc>
                      </m:e>
                      <m:sub>
                        <m:r>
                          <a:rPr lang="en-US" sz="2000" b="0" i="1" dirty="0" smtClean="0">
                            <a:latin typeface="Cambria Math" panose="02040503050406030204" pitchFamily="18" charset="0"/>
                          </a:rPr>
                          <m:t>𝐺</m:t>
                        </m:r>
                      </m:sub>
                    </m:sSub>
                    <m:r>
                      <a:rPr lang="en-US" sz="2000" b="0" i="1" dirty="0" smtClean="0">
                        <a:latin typeface="Cambria Math" panose="02040503050406030204" pitchFamily="18" charset="0"/>
                      </a:rPr>
                      <m:t>=56.09</m:t>
                    </m:r>
                  </m:oMath>
                </a14:m>
                <a:r>
                  <a:rPr lang="en-US" sz="2000" dirty="0"/>
                  <a:t> and </a:t>
                </a:r>
                <a14:m>
                  <m:oMath xmlns:m="http://schemas.openxmlformats.org/officeDocument/2006/math">
                    <m:sSub>
                      <m:sSubPr>
                        <m:ctrlPr>
                          <a:rPr lang="en-US" sz="2000" i="1" dirty="0">
                            <a:latin typeface="Cambria Math" panose="02040503050406030204" pitchFamily="18" charset="0"/>
                          </a:rPr>
                        </m:ctrlPr>
                      </m:sSubPr>
                      <m:e>
                        <m:acc>
                          <m:accPr>
                            <m:chr m:val="̅"/>
                            <m:ctrlPr>
                              <a:rPr lang="en-US" sz="2000" i="1" dirty="0">
                                <a:latin typeface="Cambria Math" panose="02040503050406030204" pitchFamily="18" charset="0"/>
                              </a:rPr>
                            </m:ctrlPr>
                          </m:accPr>
                          <m:e>
                            <m:r>
                              <a:rPr lang="en-US" sz="2000" i="1" dirty="0">
                                <a:latin typeface="Cambria Math" panose="02040503050406030204" pitchFamily="18" charset="0"/>
                              </a:rPr>
                              <m:t>𝑥</m:t>
                            </m:r>
                          </m:e>
                        </m:acc>
                      </m:e>
                      <m:sub>
                        <m:r>
                          <a:rPr lang="en-US" sz="2000" b="0" i="1" dirty="0" smtClean="0">
                            <a:latin typeface="Cambria Math" panose="02040503050406030204" pitchFamily="18" charset="0"/>
                          </a:rPr>
                          <m:t>𝐵</m:t>
                        </m:r>
                      </m:sub>
                    </m:sSub>
                    <m:r>
                      <a:rPr lang="en-US" sz="2000" i="1" dirty="0">
                        <a:latin typeface="Cambria Math" panose="02040503050406030204" pitchFamily="18" charset="0"/>
                      </a:rPr>
                      <m:t>=</m:t>
                    </m:r>
                    <m:r>
                      <a:rPr lang="en-US" sz="2000" i="1" dirty="0" smtClean="0">
                        <a:latin typeface="Cambria Math" panose="02040503050406030204" pitchFamily="18" charset="0"/>
                      </a:rPr>
                      <m:t>5</m:t>
                    </m:r>
                    <m:r>
                      <a:rPr lang="en-US" sz="2000" b="0" i="1" dirty="0" smtClean="0">
                        <a:latin typeface="Cambria Math" panose="02040503050406030204" pitchFamily="18" charset="0"/>
                      </a:rPr>
                      <m:t>4.68</m:t>
                    </m:r>
                  </m:oMath>
                </a14:m>
                <a:r>
                  <a:rPr lang="en-US" sz="2000" dirty="0"/>
                  <a:t>, </a:t>
                </a:r>
                <a:br>
                  <a:rPr lang="en-US" sz="2000" dirty="0"/>
                </a:br>
                <a:r>
                  <a:rPr lang="en-US" sz="2000" dirty="0"/>
                  <a:t>resulting in a difference of</a:t>
                </a:r>
                <a14:m>
                  <m:oMath xmlns:m="http://schemas.openxmlformats.org/officeDocument/2006/math">
                    <m:sSub>
                      <m:sSubPr>
                        <m:ctrlPr>
                          <a:rPr lang="en-US" sz="2000" i="1" dirty="0">
                            <a:latin typeface="Cambria Math" panose="02040503050406030204" pitchFamily="18" charset="0"/>
                          </a:rPr>
                        </m:ctrlPr>
                      </m:sSubPr>
                      <m:e>
                        <m:acc>
                          <m:accPr>
                            <m:chr m:val="̅"/>
                            <m:ctrlPr>
                              <a:rPr lang="en-US" sz="2000" i="1" dirty="0">
                                <a:latin typeface="Cambria Math" panose="02040503050406030204" pitchFamily="18" charset="0"/>
                              </a:rPr>
                            </m:ctrlPr>
                          </m:accPr>
                          <m:e>
                            <m:r>
                              <a:rPr lang="en-US" sz="2000" i="1" dirty="0">
                                <a:latin typeface="Cambria Math" panose="02040503050406030204" pitchFamily="18" charset="0"/>
                              </a:rPr>
                              <m:t>𝑥</m:t>
                            </m:r>
                          </m:e>
                        </m:acc>
                      </m:e>
                      <m:sub>
                        <m:r>
                          <a:rPr lang="en-US" sz="2000" i="1" dirty="0">
                            <a:latin typeface="Cambria Math" panose="02040503050406030204" pitchFamily="18" charset="0"/>
                          </a:rPr>
                          <m:t>𝐺</m:t>
                        </m:r>
                      </m:sub>
                    </m:sSub>
                    <m:r>
                      <a:rPr lang="en-US" sz="2000" i="1" dirty="0">
                        <a:latin typeface="Cambria Math" panose="02040503050406030204" pitchFamily="18" charset="0"/>
                      </a:rPr>
                      <m:t>−</m:t>
                    </m:r>
                    <m:sSub>
                      <m:sSubPr>
                        <m:ctrlPr>
                          <a:rPr lang="en-US" sz="2000" i="1" dirty="0">
                            <a:latin typeface="Cambria Math" panose="02040503050406030204" pitchFamily="18" charset="0"/>
                          </a:rPr>
                        </m:ctrlPr>
                      </m:sSubPr>
                      <m:e>
                        <m:acc>
                          <m:accPr>
                            <m:chr m:val="̅"/>
                            <m:ctrlPr>
                              <a:rPr lang="en-US" sz="2000" i="1" dirty="0">
                                <a:latin typeface="Cambria Math" panose="02040503050406030204" pitchFamily="18" charset="0"/>
                              </a:rPr>
                            </m:ctrlPr>
                          </m:accPr>
                          <m:e>
                            <m:r>
                              <a:rPr lang="en-US" sz="2000" i="1" dirty="0">
                                <a:latin typeface="Cambria Math" panose="02040503050406030204" pitchFamily="18" charset="0"/>
                              </a:rPr>
                              <m:t>𝑥</m:t>
                            </m:r>
                          </m:e>
                        </m:acc>
                      </m:e>
                      <m:sub>
                        <m:r>
                          <a:rPr lang="en-US" sz="2000" i="1" dirty="0">
                            <a:latin typeface="Cambria Math" panose="02040503050406030204" pitchFamily="18" charset="0"/>
                          </a:rPr>
                          <m:t>𝐵</m:t>
                        </m:r>
                      </m:sub>
                    </m:sSub>
                    <m:r>
                      <a:rPr lang="en-US" sz="2000" b="0" i="1" dirty="0" smtClean="0">
                        <a:latin typeface="Cambria Math" panose="02040503050406030204" pitchFamily="18" charset="0"/>
                      </a:rPr>
                      <m:t>=56.09−54.68=1.41</m:t>
                    </m:r>
                  </m:oMath>
                </a14:m>
                <a:r>
                  <a:rPr lang="en-US" sz="2000" dirty="0"/>
                  <a:t>inches</a:t>
                </a:r>
              </a:p>
            </p:txBody>
          </p:sp>
        </mc:Choice>
        <mc:Fallback xmlns="">
          <p:sp>
            <p:nvSpPr>
              <p:cNvPr id="8" name="Rectangle 7">
                <a:extLst>
                  <a:ext uri="{FF2B5EF4-FFF2-40B4-BE49-F238E27FC236}">
                    <a16:creationId xmlns:a16="http://schemas.microsoft.com/office/drawing/2014/main" id="{397DC62D-EA4D-496C-B94C-F057547D40E3}"/>
                  </a:ext>
                </a:extLst>
              </p:cNvPr>
              <p:cNvSpPr>
                <a:spLocks noRot="1" noChangeAspect="1" noMove="1" noResize="1" noEditPoints="1" noAdjustHandles="1" noChangeArrowheads="1" noChangeShapeType="1" noTextEdit="1"/>
              </p:cNvSpPr>
              <p:nvPr/>
            </p:nvSpPr>
            <p:spPr>
              <a:xfrm>
                <a:off x="1035170" y="5460261"/>
                <a:ext cx="7319513" cy="707886"/>
              </a:xfrm>
              <a:prstGeom prst="rect">
                <a:avLst/>
              </a:prstGeom>
              <a:blipFill>
                <a:blip r:embed="rId5"/>
                <a:stretch>
                  <a:fillRect l="-916" t="-5172" b="-14655"/>
                </a:stretch>
              </a:blipFill>
            </p:spPr>
            <p:txBody>
              <a:bodyPr/>
              <a:lstStyle/>
              <a:p>
                <a:r>
                  <a:rPr lang="en-US">
                    <a:noFill/>
                  </a:rPr>
                  <a:t> </a:t>
                </a:r>
              </a:p>
            </p:txBody>
          </p:sp>
        </mc:Fallback>
      </mc:AlternateContent>
      <p:grpSp>
        <p:nvGrpSpPr>
          <p:cNvPr id="9" name="Group 8">
            <a:extLst>
              <a:ext uri="{FF2B5EF4-FFF2-40B4-BE49-F238E27FC236}">
                <a16:creationId xmlns:a16="http://schemas.microsoft.com/office/drawing/2014/main" id="{F997CB4D-126D-4679-BE86-F9E3D97A010F}"/>
              </a:ext>
            </a:extLst>
          </p:cNvPr>
          <p:cNvGrpSpPr/>
          <p:nvPr/>
        </p:nvGrpSpPr>
        <p:grpSpPr>
          <a:xfrm>
            <a:off x="6280030" y="4977442"/>
            <a:ext cx="1751162" cy="1112551"/>
            <a:chOff x="6927011" y="4977699"/>
            <a:chExt cx="1751162" cy="1112551"/>
          </a:xfrm>
        </p:grpSpPr>
        <p:cxnSp>
          <p:nvCxnSpPr>
            <p:cNvPr id="10" name="Straight Arrow Connector 9">
              <a:extLst>
                <a:ext uri="{FF2B5EF4-FFF2-40B4-BE49-F238E27FC236}">
                  <a16:creationId xmlns:a16="http://schemas.microsoft.com/office/drawing/2014/main" id="{6D4468FF-F75A-45DD-9EA3-7ED70C62455E}"/>
                </a:ext>
              </a:extLst>
            </p:cNvPr>
            <p:cNvCxnSpPr>
              <a:cxnSpLocks/>
            </p:cNvCxnSpPr>
            <p:nvPr/>
          </p:nvCxnSpPr>
          <p:spPr>
            <a:xfrm flipH="1" flipV="1">
              <a:off x="6927011" y="4977699"/>
              <a:ext cx="854015" cy="836505"/>
            </a:xfrm>
            <a:prstGeom prst="straightConnector1">
              <a:avLst/>
            </a:prstGeom>
            <a:ln w="38100">
              <a:solidFill>
                <a:srgbClr val="FF33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043E9C68-EAE4-430D-99A7-0388AE623B4F}"/>
                </a:ext>
              </a:extLst>
            </p:cNvPr>
            <p:cNvSpPr/>
            <p:nvPr/>
          </p:nvSpPr>
          <p:spPr>
            <a:xfrm>
              <a:off x="7513609" y="5822832"/>
              <a:ext cx="1164564" cy="267418"/>
            </a:xfrm>
            <a:prstGeom prst="rect">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55405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sz="3200" dirty="0"/>
              <a:t>The Sampling Distribution of a Difference</a:t>
            </a:r>
            <a:br>
              <a:rPr lang="en-US" sz="3200" dirty="0"/>
            </a:br>
            <a:r>
              <a:rPr lang="en-US" sz="3200" dirty="0"/>
              <a:t>Between Two Means</a:t>
            </a:r>
            <a:endParaRPr lang="en-US" sz="3200" i="1" dirty="0"/>
          </a:p>
        </p:txBody>
      </p:sp>
      <mc:AlternateContent xmlns:mc="http://schemas.openxmlformats.org/markup-compatibility/2006" xmlns:a14="http://schemas.microsoft.com/office/drawing/2010/main">
        <mc:Choice Requires="a14">
          <p:sp>
            <p:nvSpPr>
              <p:cNvPr id="6" name="Rectangle: Rounded Corners 5">
                <a:extLst>
                  <a:ext uri="{FF2B5EF4-FFF2-40B4-BE49-F238E27FC236}">
                    <a16:creationId xmlns:a16="http://schemas.microsoft.com/office/drawing/2014/main" id="{37A936A9-0B0F-4BD0-A562-07732666FDD3}"/>
                  </a:ext>
                </a:extLst>
              </p:cNvPr>
              <p:cNvSpPr/>
              <p:nvPr/>
            </p:nvSpPr>
            <p:spPr>
              <a:xfrm>
                <a:off x="628650" y="1458190"/>
                <a:ext cx="7886699" cy="442674"/>
              </a:xfrm>
              <a:prstGeom prst="roundRect">
                <a:avLst/>
              </a:prstGeom>
              <a:solidFill>
                <a:schemeClr val="accent2">
                  <a:lumMod val="20000"/>
                  <a:lumOff val="80000"/>
                </a:schemeClr>
              </a:solidFill>
            </p:spPr>
            <p:txBody>
              <a:bodyPr wrap="square">
                <a:spAutoFit/>
              </a:bodyPr>
              <a:lstStyle/>
              <a:p>
                <a:pPr algn="ctr"/>
                <a:r>
                  <a:rPr lang="en-US" sz="2000" dirty="0"/>
                  <a:t>What can we say about the difference </a:t>
                </a:r>
                <a14:m>
                  <m:oMath xmlns:m="http://schemas.openxmlformats.org/officeDocument/2006/math">
                    <m:sSub>
                      <m:sSubPr>
                        <m:ctrlPr>
                          <a:rPr lang="en-US" sz="2000" i="1" dirty="0">
                            <a:latin typeface="Cambria Math" panose="02040503050406030204" pitchFamily="18" charset="0"/>
                          </a:rPr>
                        </m:ctrlPr>
                      </m:sSubPr>
                      <m:e>
                        <m:acc>
                          <m:accPr>
                            <m:chr m:val="̅"/>
                            <m:ctrlPr>
                              <a:rPr lang="en-US" sz="2000" i="1" dirty="0" smtClean="0">
                                <a:latin typeface="Cambria Math" panose="02040503050406030204" pitchFamily="18" charset="0"/>
                              </a:rPr>
                            </m:ctrlPr>
                          </m:accPr>
                          <m:e>
                            <m:r>
                              <a:rPr lang="en-US" sz="2000" b="0" i="1" dirty="0" smtClean="0">
                                <a:latin typeface="Cambria Math" panose="02040503050406030204" pitchFamily="18" charset="0"/>
                              </a:rPr>
                              <m:t>𝑥</m:t>
                            </m:r>
                          </m:e>
                        </m:acc>
                      </m:e>
                      <m:sub>
                        <m:r>
                          <a:rPr lang="en-US" sz="2000" b="0" i="1" dirty="0" smtClean="0">
                            <a:latin typeface="Cambria Math" panose="02040503050406030204" pitchFamily="18" charset="0"/>
                          </a:rPr>
                          <m:t>𝐺</m:t>
                        </m:r>
                      </m:sub>
                    </m:sSub>
                    <m:r>
                      <a:rPr lang="en-US" sz="2000" i="1" dirty="0">
                        <a:latin typeface="Cambria Math" panose="02040503050406030204" pitchFamily="18" charset="0"/>
                      </a:rPr>
                      <m:t>−</m:t>
                    </m:r>
                    <m:sSub>
                      <m:sSubPr>
                        <m:ctrlPr>
                          <a:rPr lang="en-US" sz="2000" i="1" dirty="0">
                            <a:latin typeface="Cambria Math" panose="02040503050406030204" pitchFamily="18" charset="0"/>
                          </a:rPr>
                        </m:ctrlPr>
                      </m:sSubPr>
                      <m:e>
                        <m:acc>
                          <m:accPr>
                            <m:chr m:val="̅"/>
                            <m:ctrlPr>
                              <a:rPr lang="en-US" sz="2000" i="1" dirty="0">
                                <a:latin typeface="Cambria Math" panose="02040503050406030204" pitchFamily="18" charset="0"/>
                              </a:rPr>
                            </m:ctrlPr>
                          </m:accPr>
                          <m:e>
                            <m:r>
                              <a:rPr lang="en-US" sz="2000" i="1" dirty="0">
                                <a:latin typeface="Cambria Math" panose="02040503050406030204" pitchFamily="18" charset="0"/>
                              </a:rPr>
                              <m:t>𝑥</m:t>
                            </m:r>
                          </m:e>
                        </m:acc>
                      </m:e>
                      <m:sub>
                        <m:r>
                          <a:rPr lang="en-US" sz="2000" b="0" i="1" dirty="0" smtClean="0">
                            <a:latin typeface="Cambria Math" panose="02040503050406030204" pitchFamily="18" charset="0"/>
                          </a:rPr>
                          <m:t>𝐵</m:t>
                        </m:r>
                      </m:sub>
                    </m:sSub>
                  </m:oMath>
                </a14:m>
                <a:r>
                  <a:rPr lang="en-US" sz="2000" dirty="0"/>
                  <a:t> in the sample means?</a:t>
                </a:r>
              </a:p>
            </p:txBody>
          </p:sp>
        </mc:Choice>
        <mc:Fallback xmlns="">
          <p:sp>
            <p:nvSpPr>
              <p:cNvPr id="6" name="Rectangle: Rounded Corners 5">
                <a:extLst>
                  <a:ext uri="{FF2B5EF4-FFF2-40B4-BE49-F238E27FC236}">
                    <a16:creationId xmlns:a16="http://schemas.microsoft.com/office/drawing/2014/main" id="{37A936A9-0B0F-4BD0-A562-07732666FDD3}"/>
                  </a:ext>
                </a:extLst>
              </p:cNvPr>
              <p:cNvSpPr>
                <a:spLocks noRot="1" noChangeAspect="1" noMove="1" noResize="1" noEditPoints="1" noAdjustHandles="1" noChangeArrowheads="1" noChangeShapeType="1" noTextEdit="1"/>
              </p:cNvSpPr>
              <p:nvPr/>
            </p:nvSpPr>
            <p:spPr>
              <a:xfrm>
                <a:off x="628650" y="1458190"/>
                <a:ext cx="7886699" cy="442674"/>
              </a:xfrm>
              <a:prstGeom prst="roundRect">
                <a:avLst/>
              </a:prstGeom>
              <a:blipFill>
                <a:blip r:embed="rId2"/>
                <a:stretch>
                  <a:fillRect t="-2740" b="-19178"/>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EECB4871-8335-429C-9994-2C6A662F890A}"/>
              </a:ext>
            </a:extLst>
          </p:cNvPr>
          <p:cNvPicPr>
            <a:picLocks noChangeAspect="1"/>
          </p:cNvPicPr>
          <p:nvPr/>
        </p:nvPicPr>
        <p:blipFill>
          <a:blip r:embed="rId3"/>
          <a:stretch>
            <a:fillRect/>
          </a:stretch>
        </p:blipFill>
        <p:spPr>
          <a:xfrm>
            <a:off x="3224761" y="1985633"/>
            <a:ext cx="5453412" cy="3474628"/>
          </a:xfrm>
          <a:prstGeom prst="rect">
            <a:avLst/>
          </a:prstGeom>
        </p:spPr>
      </p:pic>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9D57925D-2418-4E0C-B725-683CF17E33E4}"/>
                  </a:ext>
                </a:extLst>
              </p:cNvPr>
              <p:cNvSpPr/>
              <p:nvPr/>
            </p:nvSpPr>
            <p:spPr>
              <a:xfrm>
                <a:off x="628650" y="5344975"/>
                <a:ext cx="3131387" cy="400110"/>
              </a:xfrm>
              <a:prstGeom prst="rect">
                <a:avLst/>
              </a:prstGeom>
            </p:spPr>
            <p:txBody>
              <a:bodyPr wrap="square">
                <a:spAutoFit/>
              </a:bodyPr>
              <a:lstStyle/>
              <a:p>
                <a:r>
                  <a:rPr lang="en-US" dirty="0"/>
                  <a:t>mean =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rPr>
                          <m:t>𝐺</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ea typeface="Cambria Math" panose="02040503050406030204" pitchFamily="18" charset="0"/>
                          </a:rPr>
                          <m:t>𝐵</m:t>
                        </m:r>
                      </m:sub>
                    </m:sSub>
                    <m:r>
                      <a:rPr lang="en-US" b="0" i="1" smtClean="0">
                        <a:latin typeface="Cambria Math" panose="02040503050406030204" pitchFamily="18" charset="0"/>
                      </a:rPr>
                      <m:t>=0.7</m:t>
                    </m:r>
                  </m:oMath>
                </a14:m>
                <a:r>
                  <a:rPr lang="en-US" sz="2000" dirty="0"/>
                  <a:t> inches</a:t>
                </a:r>
              </a:p>
            </p:txBody>
          </p:sp>
        </mc:Choice>
        <mc:Fallback xmlns="">
          <p:sp>
            <p:nvSpPr>
              <p:cNvPr id="7" name="Rectangle 6">
                <a:extLst>
                  <a:ext uri="{FF2B5EF4-FFF2-40B4-BE49-F238E27FC236}">
                    <a16:creationId xmlns:a16="http://schemas.microsoft.com/office/drawing/2014/main" id="{9D57925D-2418-4E0C-B725-683CF17E33E4}"/>
                  </a:ext>
                </a:extLst>
              </p:cNvPr>
              <p:cNvSpPr>
                <a:spLocks noRot="1" noChangeAspect="1" noMove="1" noResize="1" noEditPoints="1" noAdjustHandles="1" noChangeArrowheads="1" noChangeShapeType="1" noTextEdit="1"/>
              </p:cNvSpPr>
              <p:nvPr/>
            </p:nvSpPr>
            <p:spPr>
              <a:xfrm>
                <a:off x="628650" y="5344975"/>
                <a:ext cx="3131387" cy="400110"/>
              </a:xfrm>
              <a:prstGeom prst="rect">
                <a:avLst/>
              </a:prstGeom>
              <a:blipFill>
                <a:blip r:embed="rId4"/>
                <a:stretch>
                  <a:fillRect l="-1556" t="-9231" b="-27692"/>
                </a:stretch>
              </a:blipFill>
            </p:spPr>
            <p:txBody>
              <a:bodyPr/>
              <a:lstStyle/>
              <a:p>
                <a:r>
                  <a:rPr lang="en-US">
                    <a:noFill/>
                  </a:rPr>
                  <a:t> </a:t>
                </a:r>
              </a:p>
            </p:txBody>
          </p:sp>
        </mc:Fallback>
      </mc:AlternateContent>
      <p:grpSp>
        <p:nvGrpSpPr>
          <p:cNvPr id="13" name="Group 12">
            <a:extLst>
              <a:ext uri="{FF2B5EF4-FFF2-40B4-BE49-F238E27FC236}">
                <a16:creationId xmlns:a16="http://schemas.microsoft.com/office/drawing/2014/main" id="{4B026A9D-58B0-4ABF-AE21-AA4B23E63E94}"/>
              </a:ext>
            </a:extLst>
          </p:cNvPr>
          <p:cNvGrpSpPr/>
          <p:nvPr/>
        </p:nvGrpSpPr>
        <p:grpSpPr>
          <a:xfrm>
            <a:off x="2509273" y="4957138"/>
            <a:ext cx="3726064" cy="729566"/>
            <a:chOff x="3182132" y="5028821"/>
            <a:chExt cx="3626108" cy="713789"/>
          </a:xfrm>
        </p:grpSpPr>
        <p:cxnSp>
          <p:nvCxnSpPr>
            <p:cNvPr id="14" name="Straight Arrow Connector 13">
              <a:extLst>
                <a:ext uri="{FF2B5EF4-FFF2-40B4-BE49-F238E27FC236}">
                  <a16:creationId xmlns:a16="http://schemas.microsoft.com/office/drawing/2014/main" id="{73504A44-F789-46C5-884F-4C4DB25BB510}"/>
                </a:ext>
              </a:extLst>
            </p:cNvPr>
            <p:cNvCxnSpPr>
              <a:cxnSpLocks/>
              <a:stCxn id="15" idx="3"/>
            </p:cNvCxnSpPr>
            <p:nvPr/>
          </p:nvCxnSpPr>
          <p:spPr>
            <a:xfrm flipV="1">
              <a:off x="4316580" y="5028821"/>
              <a:ext cx="2491660" cy="580080"/>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6CA979E7-53F7-4A8D-BD3E-81329A8D720E}"/>
                </a:ext>
              </a:extLst>
            </p:cNvPr>
            <p:cNvSpPr/>
            <p:nvPr/>
          </p:nvSpPr>
          <p:spPr>
            <a:xfrm>
              <a:off x="3182132" y="5475192"/>
              <a:ext cx="1134448" cy="267418"/>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22796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sz="3200" dirty="0"/>
              <a:t>The Sampling Distribution of a Difference</a:t>
            </a:r>
            <a:br>
              <a:rPr lang="en-US" sz="3200" dirty="0"/>
            </a:br>
            <a:r>
              <a:rPr lang="en-US" sz="3200" dirty="0"/>
              <a:t>Between Two Means</a:t>
            </a:r>
            <a:endParaRPr lang="en-US" sz="3200" i="1" dirty="0"/>
          </a:p>
        </p:txBody>
      </p:sp>
      <mc:AlternateContent xmlns:mc="http://schemas.openxmlformats.org/markup-compatibility/2006" xmlns:a14="http://schemas.microsoft.com/office/drawing/2010/main">
        <mc:Choice Requires="a14">
          <p:sp>
            <p:nvSpPr>
              <p:cNvPr id="6" name="Rectangle: Rounded Corners 5">
                <a:extLst>
                  <a:ext uri="{FF2B5EF4-FFF2-40B4-BE49-F238E27FC236}">
                    <a16:creationId xmlns:a16="http://schemas.microsoft.com/office/drawing/2014/main" id="{37A936A9-0B0F-4BD0-A562-07732666FDD3}"/>
                  </a:ext>
                </a:extLst>
              </p:cNvPr>
              <p:cNvSpPr/>
              <p:nvPr/>
            </p:nvSpPr>
            <p:spPr>
              <a:xfrm>
                <a:off x="628650" y="1458190"/>
                <a:ext cx="7886699" cy="442674"/>
              </a:xfrm>
              <a:prstGeom prst="roundRect">
                <a:avLst/>
              </a:prstGeom>
              <a:solidFill>
                <a:schemeClr val="accent2">
                  <a:lumMod val="20000"/>
                  <a:lumOff val="80000"/>
                </a:schemeClr>
              </a:solidFill>
            </p:spPr>
            <p:txBody>
              <a:bodyPr wrap="square">
                <a:spAutoFit/>
              </a:bodyPr>
              <a:lstStyle/>
              <a:p>
                <a:pPr algn="ctr"/>
                <a:r>
                  <a:rPr lang="en-US" sz="2000" dirty="0"/>
                  <a:t>What can we say about the difference </a:t>
                </a:r>
                <a14:m>
                  <m:oMath xmlns:m="http://schemas.openxmlformats.org/officeDocument/2006/math">
                    <m:sSub>
                      <m:sSubPr>
                        <m:ctrlPr>
                          <a:rPr lang="en-US" sz="2000" i="1" dirty="0">
                            <a:latin typeface="Cambria Math" panose="02040503050406030204" pitchFamily="18" charset="0"/>
                          </a:rPr>
                        </m:ctrlPr>
                      </m:sSubPr>
                      <m:e>
                        <m:acc>
                          <m:accPr>
                            <m:chr m:val="̅"/>
                            <m:ctrlPr>
                              <a:rPr lang="en-US" sz="2000" i="1" dirty="0" smtClean="0">
                                <a:latin typeface="Cambria Math" panose="02040503050406030204" pitchFamily="18" charset="0"/>
                              </a:rPr>
                            </m:ctrlPr>
                          </m:accPr>
                          <m:e>
                            <m:r>
                              <a:rPr lang="en-US" sz="2000" b="0" i="1" dirty="0" smtClean="0">
                                <a:latin typeface="Cambria Math" panose="02040503050406030204" pitchFamily="18" charset="0"/>
                              </a:rPr>
                              <m:t>𝑥</m:t>
                            </m:r>
                          </m:e>
                        </m:acc>
                      </m:e>
                      <m:sub>
                        <m:r>
                          <a:rPr lang="en-US" sz="2000" b="0" i="1" dirty="0" smtClean="0">
                            <a:latin typeface="Cambria Math" panose="02040503050406030204" pitchFamily="18" charset="0"/>
                          </a:rPr>
                          <m:t>𝐺</m:t>
                        </m:r>
                      </m:sub>
                    </m:sSub>
                    <m:r>
                      <a:rPr lang="en-US" sz="2000" i="1" dirty="0">
                        <a:latin typeface="Cambria Math" panose="02040503050406030204" pitchFamily="18" charset="0"/>
                      </a:rPr>
                      <m:t>−</m:t>
                    </m:r>
                    <m:sSub>
                      <m:sSubPr>
                        <m:ctrlPr>
                          <a:rPr lang="en-US" sz="2000" i="1" dirty="0">
                            <a:latin typeface="Cambria Math" panose="02040503050406030204" pitchFamily="18" charset="0"/>
                          </a:rPr>
                        </m:ctrlPr>
                      </m:sSubPr>
                      <m:e>
                        <m:acc>
                          <m:accPr>
                            <m:chr m:val="̅"/>
                            <m:ctrlPr>
                              <a:rPr lang="en-US" sz="2000" i="1" dirty="0">
                                <a:latin typeface="Cambria Math" panose="02040503050406030204" pitchFamily="18" charset="0"/>
                              </a:rPr>
                            </m:ctrlPr>
                          </m:accPr>
                          <m:e>
                            <m:r>
                              <a:rPr lang="en-US" sz="2000" i="1" dirty="0">
                                <a:latin typeface="Cambria Math" panose="02040503050406030204" pitchFamily="18" charset="0"/>
                              </a:rPr>
                              <m:t>𝑥</m:t>
                            </m:r>
                          </m:e>
                        </m:acc>
                      </m:e>
                      <m:sub>
                        <m:r>
                          <a:rPr lang="en-US" sz="2000" b="0" i="1" dirty="0" smtClean="0">
                            <a:latin typeface="Cambria Math" panose="02040503050406030204" pitchFamily="18" charset="0"/>
                          </a:rPr>
                          <m:t>𝐵</m:t>
                        </m:r>
                      </m:sub>
                    </m:sSub>
                  </m:oMath>
                </a14:m>
                <a:r>
                  <a:rPr lang="en-US" sz="2000" dirty="0"/>
                  <a:t> in the sample means?</a:t>
                </a:r>
              </a:p>
            </p:txBody>
          </p:sp>
        </mc:Choice>
        <mc:Fallback xmlns="">
          <p:sp>
            <p:nvSpPr>
              <p:cNvPr id="6" name="Rectangle: Rounded Corners 5">
                <a:extLst>
                  <a:ext uri="{FF2B5EF4-FFF2-40B4-BE49-F238E27FC236}">
                    <a16:creationId xmlns:a16="http://schemas.microsoft.com/office/drawing/2014/main" id="{37A936A9-0B0F-4BD0-A562-07732666FDD3}"/>
                  </a:ext>
                </a:extLst>
              </p:cNvPr>
              <p:cNvSpPr>
                <a:spLocks noRot="1" noChangeAspect="1" noMove="1" noResize="1" noEditPoints="1" noAdjustHandles="1" noChangeArrowheads="1" noChangeShapeType="1" noTextEdit="1"/>
              </p:cNvSpPr>
              <p:nvPr/>
            </p:nvSpPr>
            <p:spPr>
              <a:xfrm>
                <a:off x="628650" y="1458190"/>
                <a:ext cx="7886699" cy="442674"/>
              </a:xfrm>
              <a:prstGeom prst="roundRect">
                <a:avLst/>
              </a:prstGeom>
              <a:blipFill>
                <a:blip r:embed="rId2"/>
                <a:stretch>
                  <a:fillRect t="-2740" b="-19178"/>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EECB4871-8335-429C-9994-2C6A662F890A}"/>
              </a:ext>
            </a:extLst>
          </p:cNvPr>
          <p:cNvPicPr>
            <a:picLocks noChangeAspect="1"/>
          </p:cNvPicPr>
          <p:nvPr/>
        </p:nvPicPr>
        <p:blipFill>
          <a:blip r:embed="rId3"/>
          <a:stretch>
            <a:fillRect/>
          </a:stretch>
        </p:blipFill>
        <p:spPr>
          <a:xfrm>
            <a:off x="3224761" y="1985633"/>
            <a:ext cx="5453412" cy="3474628"/>
          </a:xfrm>
          <a:prstGeom prst="rect">
            <a:avLst/>
          </a:prstGeom>
        </p:spPr>
      </p:pic>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9D57925D-2418-4E0C-B725-683CF17E33E4}"/>
                  </a:ext>
                </a:extLst>
              </p:cNvPr>
              <p:cNvSpPr/>
              <p:nvPr/>
            </p:nvSpPr>
            <p:spPr>
              <a:xfrm>
                <a:off x="628650" y="5344975"/>
                <a:ext cx="3131387" cy="400110"/>
              </a:xfrm>
              <a:prstGeom prst="rect">
                <a:avLst/>
              </a:prstGeom>
            </p:spPr>
            <p:txBody>
              <a:bodyPr wrap="square">
                <a:spAutoFit/>
              </a:bodyPr>
              <a:lstStyle/>
              <a:p>
                <a:r>
                  <a:rPr lang="en-US" dirty="0"/>
                  <a:t>mean =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rPr>
                          <m:t>𝐺</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ea typeface="Cambria Math" panose="02040503050406030204" pitchFamily="18" charset="0"/>
                          </a:rPr>
                          <m:t>𝐵</m:t>
                        </m:r>
                      </m:sub>
                    </m:sSub>
                    <m:r>
                      <a:rPr lang="en-US" b="0" i="1" smtClean="0">
                        <a:latin typeface="Cambria Math" panose="02040503050406030204" pitchFamily="18" charset="0"/>
                      </a:rPr>
                      <m:t>=0.7</m:t>
                    </m:r>
                  </m:oMath>
                </a14:m>
                <a:r>
                  <a:rPr lang="en-US" sz="2000" dirty="0"/>
                  <a:t> inches</a:t>
                </a:r>
              </a:p>
            </p:txBody>
          </p:sp>
        </mc:Choice>
        <mc:Fallback xmlns="">
          <p:sp>
            <p:nvSpPr>
              <p:cNvPr id="7" name="Rectangle 6">
                <a:extLst>
                  <a:ext uri="{FF2B5EF4-FFF2-40B4-BE49-F238E27FC236}">
                    <a16:creationId xmlns:a16="http://schemas.microsoft.com/office/drawing/2014/main" id="{9D57925D-2418-4E0C-B725-683CF17E33E4}"/>
                  </a:ext>
                </a:extLst>
              </p:cNvPr>
              <p:cNvSpPr>
                <a:spLocks noRot="1" noChangeAspect="1" noMove="1" noResize="1" noEditPoints="1" noAdjustHandles="1" noChangeArrowheads="1" noChangeShapeType="1" noTextEdit="1"/>
              </p:cNvSpPr>
              <p:nvPr/>
            </p:nvSpPr>
            <p:spPr>
              <a:xfrm>
                <a:off x="628650" y="5344975"/>
                <a:ext cx="3131387" cy="400110"/>
              </a:xfrm>
              <a:prstGeom prst="rect">
                <a:avLst/>
              </a:prstGeom>
              <a:blipFill>
                <a:blip r:embed="rId4"/>
                <a:stretch>
                  <a:fillRect l="-1556" t="-9231" b="-2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71962BEE-D0B3-4D72-BF88-4AB9600D4BCB}"/>
                  </a:ext>
                </a:extLst>
              </p:cNvPr>
              <p:cNvSpPr txBox="1"/>
              <p:nvPr/>
            </p:nvSpPr>
            <p:spPr>
              <a:xfrm>
                <a:off x="849417" y="2931553"/>
                <a:ext cx="2375344" cy="1960537"/>
              </a:xfrm>
              <a:prstGeom prst="rect">
                <a:avLst/>
              </a:prstGeom>
              <a:noFill/>
            </p:spPr>
            <p:txBody>
              <a:bodyPr wrap="square" rtlCol="0">
                <a:spAutoFit/>
              </a:bodyPr>
              <a:lstStyle/>
              <a:p>
                <a:r>
                  <a:rPr lang="en-US" sz="2000" dirty="0"/>
                  <a:t>standard deviation </a:t>
                </a:r>
                <a:br>
                  <a:rPr lang="en-US" sz="2000" dirty="0"/>
                </a:br>
                <a:r>
                  <a:rPr lang="en-US" sz="2000" dirty="0"/>
                  <a:t>=</a:t>
                </a:r>
                <a14:m>
                  <m:oMath xmlns:m="http://schemas.openxmlformats.org/officeDocument/2006/math">
                    <m:rad>
                      <m:radPr>
                        <m:degHide m:val="on"/>
                        <m:ctrlPr>
                          <a:rPr lang="en-US" sz="2000" i="1" smtClean="0">
                            <a:latin typeface="Cambria Math" panose="02040503050406030204" pitchFamily="18" charset="0"/>
                          </a:rPr>
                        </m:ctrlPr>
                      </m:radPr>
                      <m:deg/>
                      <m:e>
                        <m:f>
                          <m:fPr>
                            <m:ctrlPr>
                              <a:rPr lang="en-US" sz="2000" i="1" smtClean="0">
                                <a:latin typeface="Cambria Math" panose="02040503050406030204" pitchFamily="18" charset="0"/>
                              </a:rPr>
                            </m:ctrlPr>
                          </m:fPr>
                          <m:num>
                            <m:sSubSup>
                              <m:sSubSupPr>
                                <m:ctrlPr>
                                  <a:rPr lang="en-US" sz="2000" i="1" smtClean="0">
                                    <a:latin typeface="Cambria Math" panose="02040503050406030204" pitchFamily="18" charset="0"/>
                                  </a:rPr>
                                </m:ctrlPr>
                              </m:sSubSupPr>
                              <m:e>
                                <m:r>
                                  <a:rPr lang="en-US" sz="2000" i="1" smtClean="0">
                                    <a:latin typeface="Cambria Math" panose="02040503050406030204" pitchFamily="18" charset="0"/>
                                    <a:ea typeface="Cambria Math" panose="02040503050406030204" pitchFamily="18" charset="0"/>
                                  </a:rPr>
                                  <m:t>𝜎</m:t>
                                </m:r>
                              </m:e>
                              <m:sub>
                                <m:r>
                                  <a:rPr lang="en-US" sz="2000" b="0" i="1" smtClean="0">
                                    <a:latin typeface="Cambria Math" panose="02040503050406030204" pitchFamily="18" charset="0"/>
                                  </a:rPr>
                                  <m:t>1</m:t>
                                </m:r>
                              </m:sub>
                              <m:sup>
                                <m:r>
                                  <a:rPr lang="en-US" sz="2000" b="0" i="1" smtClean="0">
                                    <a:latin typeface="Cambria Math" panose="02040503050406030204" pitchFamily="18" charset="0"/>
                                  </a:rPr>
                                  <m:t>2</m:t>
                                </m:r>
                              </m:sup>
                            </m:sSubSup>
                          </m:num>
                          <m:den>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𝑛</m:t>
                                </m:r>
                              </m:e>
                              <m:sub>
                                <m:r>
                                  <a:rPr lang="en-US" sz="2000" b="0" i="1" smtClean="0">
                                    <a:latin typeface="Cambria Math" panose="02040503050406030204" pitchFamily="18" charset="0"/>
                                  </a:rPr>
                                  <m:t>1</m:t>
                                </m:r>
                              </m:sub>
                            </m:sSub>
                          </m:den>
                        </m:f>
                        <m:r>
                          <a:rPr lang="en-US" sz="2000" b="0" i="1" smtClean="0">
                            <a:latin typeface="Cambria Math" panose="02040503050406030204" pitchFamily="18" charset="0"/>
                          </a:rPr>
                          <m:t>+</m:t>
                        </m:r>
                        <m:f>
                          <m:fPr>
                            <m:ctrlPr>
                              <a:rPr lang="en-US" sz="2000" i="1">
                                <a:latin typeface="Cambria Math" panose="02040503050406030204" pitchFamily="18" charset="0"/>
                              </a:rPr>
                            </m:ctrlPr>
                          </m:fPr>
                          <m:num>
                            <m:sSubSup>
                              <m:sSubSupPr>
                                <m:ctrlPr>
                                  <a:rPr lang="en-US" sz="2000" i="1">
                                    <a:latin typeface="Cambria Math" panose="02040503050406030204" pitchFamily="18" charset="0"/>
                                  </a:rPr>
                                </m:ctrlPr>
                              </m:sSubSupPr>
                              <m:e>
                                <m:r>
                                  <a:rPr lang="en-US" sz="2000" i="1">
                                    <a:latin typeface="Cambria Math" panose="02040503050406030204" pitchFamily="18" charset="0"/>
                                    <a:ea typeface="Cambria Math" panose="02040503050406030204" pitchFamily="18" charset="0"/>
                                  </a:rPr>
                                  <m:t>𝜎</m:t>
                                </m:r>
                              </m:e>
                              <m:sub>
                                <m:r>
                                  <a:rPr lang="en-US" sz="2000" b="0" i="1" smtClean="0">
                                    <a:latin typeface="Cambria Math" panose="02040503050406030204" pitchFamily="18" charset="0"/>
                                    <a:ea typeface="Cambria Math" panose="02040503050406030204" pitchFamily="18" charset="0"/>
                                  </a:rPr>
                                  <m:t>2</m:t>
                                </m:r>
                              </m:sub>
                              <m:sup>
                                <m:r>
                                  <a:rPr lang="en-US" sz="2000" i="1">
                                    <a:latin typeface="Cambria Math" panose="02040503050406030204" pitchFamily="18" charset="0"/>
                                  </a:rPr>
                                  <m:t>2</m:t>
                                </m:r>
                              </m:sup>
                            </m:sSubSup>
                          </m:num>
                          <m:den>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a:rPr lang="en-US" sz="2000" i="1">
                                    <a:latin typeface="Cambria Math" panose="02040503050406030204" pitchFamily="18" charset="0"/>
                                  </a:rPr>
                                  <m:t>1</m:t>
                                </m:r>
                              </m:sub>
                            </m:sSub>
                          </m:den>
                        </m:f>
                      </m:e>
                    </m:rad>
                  </m:oMath>
                </a14:m>
                <a:endParaRPr lang="en-US" sz="2000" dirty="0"/>
              </a:p>
              <a:p>
                <a:r>
                  <a:rPr lang="en-US" sz="2000" dirty="0"/>
                  <a:t>=</a:t>
                </a:r>
                <a14:m>
                  <m:oMath xmlns:m="http://schemas.openxmlformats.org/officeDocument/2006/math">
                    <m:rad>
                      <m:radPr>
                        <m:degHide m:val="on"/>
                        <m:ctrlPr>
                          <a:rPr lang="en-US" sz="2000" i="1">
                            <a:latin typeface="Cambria Math" panose="02040503050406030204" pitchFamily="18" charset="0"/>
                          </a:rPr>
                        </m:ctrlPr>
                      </m:radPr>
                      <m:deg/>
                      <m:e>
                        <m:f>
                          <m:fPr>
                            <m:ctrlPr>
                              <a:rPr lang="en-US" sz="2000" i="1" smtClean="0">
                                <a:latin typeface="Cambria Math" panose="02040503050406030204" pitchFamily="18" charset="0"/>
                              </a:rPr>
                            </m:ctrlPr>
                          </m:fPr>
                          <m:num>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2.7</m:t>
                                </m:r>
                              </m:e>
                              <m:sup>
                                <m:r>
                                  <a:rPr lang="en-US" sz="2000" b="0" i="1" smtClean="0">
                                    <a:latin typeface="Cambria Math" panose="02040503050406030204" pitchFamily="18" charset="0"/>
                                  </a:rPr>
                                  <m:t>2</m:t>
                                </m:r>
                              </m:sup>
                            </m:sSup>
                          </m:num>
                          <m:den>
                            <m:r>
                              <a:rPr lang="en-US" sz="2000" b="0" i="1" smtClean="0">
                                <a:latin typeface="Cambria Math" panose="02040503050406030204" pitchFamily="18" charset="0"/>
                              </a:rPr>
                              <m:t>12</m:t>
                            </m:r>
                          </m:den>
                        </m:f>
                        <m:r>
                          <a:rPr lang="en-US" sz="2000" b="0" i="1" smtClean="0">
                            <a:latin typeface="Cambria Math" panose="02040503050406030204" pitchFamily="18" charset="0"/>
                          </a:rPr>
                          <m:t>+</m:t>
                        </m:r>
                        <m:f>
                          <m:fPr>
                            <m:ctrlPr>
                              <a:rPr lang="en-US" sz="2000" i="1">
                                <a:latin typeface="Cambria Math" panose="02040503050406030204" pitchFamily="18" charset="0"/>
                              </a:rPr>
                            </m:ctrlPr>
                          </m:fPr>
                          <m:num>
                            <m:sSup>
                              <m:sSupPr>
                                <m:ctrlPr>
                                  <a:rPr lang="en-US" sz="2000" i="1">
                                    <a:latin typeface="Cambria Math" panose="02040503050406030204" pitchFamily="18" charset="0"/>
                                  </a:rPr>
                                </m:ctrlPr>
                              </m:sSupPr>
                              <m:e>
                                <m:r>
                                  <a:rPr lang="en-US" sz="2000" b="0" i="1" smtClean="0">
                                    <a:latin typeface="Cambria Math" panose="02040503050406030204" pitchFamily="18" charset="0"/>
                                  </a:rPr>
                                  <m:t>3</m:t>
                                </m:r>
                                <m:r>
                                  <a:rPr lang="en-US" sz="2000" i="1">
                                    <a:latin typeface="Cambria Math" panose="02040503050406030204" pitchFamily="18" charset="0"/>
                                  </a:rPr>
                                  <m:t>.</m:t>
                                </m:r>
                                <m:r>
                                  <a:rPr lang="en-US" sz="2000" b="0" i="1" smtClean="0">
                                    <a:latin typeface="Cambria Math" panose="02040503050406030204" pitchFamily="18" charset="0"/>
                                  </a:rPr>
                                  <m:t>8</m:t>
                                </m:r>
                              </m:e>
                              <m:sup>
                                <m:r>
                                  <a:rPr lang="en-US" sz="2000" i="1">
                                    <a:latin typeface="Cambria Math" panose="02040503050406030204" pitchFamily="18" charset="0"/>
                                  </a:rPr>
                                  <m:t>2</m:t>
                                </m:r>
                              </m:sup>
                            </m:sSup>
                          </m:num>
                          <m:den>
                            <m:r>
                              <a:rPr lang="en-US" sz="2000" b="0" i="1" smtClean="0">
                                <a:latin typeface="Cambria Math" panose="02040503050406030204" pitchFamily="18" charset="0"/>
                              </a:rPr>
                              <m:t>8</m:t>
                            </m:r>
                          </m:den>
                        </m:f>
                      </m:e>
                    </m:rad>
                  </m:oMath>
                </a14:m>
                <a:endParaRPr lang="en-US" sz="2000" dirty="0"/>
              </a:p>
              <a:p>
                <a:r>
                  <a:rPr lang="en-US" sz="2000" dirty="0"/>
                  <a:t>= 1.55 inches</a:t>
                </a:r>
              </a:p>
            </p:txBody>
          </p:sp>
        </mc:Choice>
        <mc:Fallback xmlns="">
          <p:sp>
            <p:nvSpPr>
              <p:cNvPr id="12" name="TextBox 11">
                <a:extLst>
                  <a:ext uri="{FF2B5EF4-FFF2-40B4-BE49-F238E27FC236}">
                    <a16:creationId xmlns:a16="http://schemas.microsoft.com/office/drawing/2014/main" id="{71962BEE-D0B3-4D72-BF88-4AB9600D4BCB}"/>
                  </a:ext>
                </a:extLst>
              </p:cNvPr>
              <p:cNvSpPr txBox="1">
                <a:spLocks noRot="1" noChangeAspect="1" noMove="1" noResize="1" noEditPoints="1" noAdjustHandles="1" noChangeArrowheads="1" noChangeShapeType="1" noTextEdit="1"/>
              </p:cNvSpPr>
              <p:nvPr/>
            </p:nvSpPr>
            <p:spPr>
              <a:xfrm>
                <a:off x="849417" y="2931553"/>
                <a:ext cx="2375344" cy="1960537"/>
              </a:xfrm>
              <a:prstGeom prst="rect">
                <a:avLst/>
              </a:prstGeom>
              <a:blipFill>
                <a:blip r:embed="rId5"/>
                <a:stretch>
                  <a:fillRect l="-2564" t="-1863" b="-4658"/>
                </a:stretch>
              </a:blipFill>
            </p:spPr>
            <p:txBody>
              <a:bodyPr/>
              <a:lstStyle/>
              <a:p>
                <a:r>
                  <a:rPr lang="en-US">
                    <a:noFill/>
                  </a:rPr>
                  <a:t> </a:t>
                </a:r>
              </a:p>
            </p:txBody>
          </p:sp>
        </mc:Fallback>
      </mc:AlternateContent>
    </p:spTree>
    <p:extLst>
      <p:ext uri="{BB962C8B-B14F-4D97-AF65-F5344CB8AC3E}">
        <p14:creationId xmlns:p14="http://schemas.microsoft.com/office/powerpoint/2010/main" val="2019361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dirty="0"/>
                  <a:t>The Sampling Distribution of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oMath>
                </a14:m>
                <a:endParaRPr lang="en-US" dirty="0"/>
              </a:p>
            </p:txBody>
          </p:sp>
        </mc:Choice>
        <mc:Fallback xmlns="">
          <p:sp>
            <p:nvSpPr>
              <p:cNvPr id="2" name="Title 1">
                <a:extLst>
                  <a:ext uri="{FF2B5EF4-FFF2-40B4-BE49-F238E27FC236}">
                    <a16:creationId xmlns:a16="http://schemas.microsoft.com/office/drawing/2014/main" id="{860DE792-1FCA-41DC-9B89-A37150EE28E6}"/>
                  </a:ext>
                </a:extLst>
              </p:cNvPr>
              <p:cNvSpPr>
                <a:spLocks noGrp="1" noRot="1" noChangeAspect="1" noMove="1" noResize="1" noEditPoints="1" noAdjustHandles="1" noChangeArrowheads="1" noChangeShapeType="1" noTextEdit="1"/>
              </p:cNvSpPr>
              <p:nvPr>
                <p:ph type="title"/>
              </p:nvPr>
            </p:nvSpPr>
            <p:spPr>
              <a:blipFill>
                <a:blip r:embed="rId2"/>
                <a:stretch>
                  <a:fillRect l="-2318" t="-11966" b="-23932"/>
                </a:stretch>
              </a:blipFill>
            </p:spPr>
            <p:txBody>
              <a:bodyPr/>
              <a:lstStyle/>
              <a:p>
                <a:r>
                  <a:rPr lang="en-US">
                    <a:noFill/>
                  </a:rPr>
                  <a:t> </a:t>
                </a:r>
              </a:p>
            </p:txBody>
          </p:sp>
        </mc:Fallback>
      </mc:AlternateContent>
      <p:grpSp>
        <p:nvGrpSpPr>
          <p:cNvPr id="6" name="Group 5">
            <a:extLst>
              <a:ext uri="{FF2B5EF4-FFF2-40B4-BE49-F238E27FC236}">
                <a16:creationId xmlns:a16="http://schemas.microsoft.com/office/drawing/2014/main" id="{F78E932E-C133-46F0-9F58-98549A50A31A}"/>
              </a:ext>
            </a:extLst>
          </p:cNvPr>
          <p:cNvGrpSpPr/>
          <p:nvPr/>
        </p:nvGrpSpPr>
        <p:grpSpPr>
          <a:xfrm>
            <a:off x="559640" y="1452716"/>
            <a:ext cx="7886699" cy="3352199"/>
            <a:chOff x="843992" y="3364190"/>
            <a:chExt cx="7142671" cy="4076987"/>
          </a:xfrm>
        </p:grpSpPr>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6F4112D-E973-4326-9EB7-9B6B991D17D0}"/>
                    </a:ext>
                  </a:extLst>
                </p:cNvPr>
                <p:cNvSpPr txBox="1"/>
                <p:nvPr/>
              </p:nvSpPr>
              <p:spPr>
                <a:xfrm>
                  <a:off x="843992" y="3364190"/>
                  <a:ext cx="7142671" cy="533373"/>
                </a:xfrm>
                <a:prstGeom prst="rect">
                  <a:avLst/>
                </a:pr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wrap="square" rtlCol="0" anchor="ctr" anchorCtr="0">
                  <a:noAutofit/>
                </a:bodyPr>
                <a:lstStyle/>
                <a:p>
                  <a:pPr algn="ctr"/>
                  <a:r>
                    <a:rPr lang="en-US" sz="2400" dirty="0"/>
                    <a:t>Sampling Distribution of </a:t>
                  </a:r>
                  <a14:m>
                    <m:oMath xmlns:m="http://schemas.openxmlformats.org/officeDocument/2006/math">
                      <m:acc>
                        <m:accPr>
                          <m:chr m:val="̅"/>
                          <m:ctrlPr>
                            <a:rPr lang="en-US" sz="2400" i="1">
                              <a:latin typeface="Cambria Math" panose="02040503050406030204" pitchFamily="18" charset="0"/>
                            </a:rPr>
                          </m:ctrlPr>
                        </m:accPr>
                        <m:e>
                          <m:r>
                            <a:rPr lang="en-US" sz="2400" i="1">
                              <a:latin typeface="Cambria Math" panose="02040503050406030204" pitchFamily="18" charset="0"/>
                            </a:rPr>
                            <m:t>𝑥</m:t>
                          </m:r>
                        </m:e>
                      </m:acc>
                    </m:oMath>
                  </a14:m>
                  <a:r>
                    <a:rPr lang="en-US" sz="2400" dirty="0"/>
                    <a:t>: Mean and Standard Deviation </a:t>
                  </a:r>
                </a:p>
              </p:txBody>
            </p:sp>
          </mc:Choice>
          <mc:Fallback xmlns="">
            <p:sp>
              <p:nvSpPr>
                <p:cNvPr id="7" name="TextBox 6">
                  <a:extLst>
                    <a:ext uri="{FF2B5EF4-FFF2-40B4-BE49-F238E27FC236}">
                      <a16:creationId xmlns:a16="http://schemas.microsoft.com/office/drawing/2014/main" id="{D6F4112D-E973-4326-9EB7-9B6B991D17D0}"/>
                    </a:ext>
                  </a:extLst>
                </p:cNvPr>
                <p:cNvSpPr txBox="1">
                  <a:spLocks noRot="1" noChangeAspect="1" noMove="1" noResize="1" noEditPoints="1" noAdjustHandles="1" noChangeArrowheads="1" noChangeShapeType="1" noTextEdit="1"/>
                </p:cNvSpPr>
                <p:nvPr/>
              </p:nvSpPr>
              <p:spPr>
                <a:xfrm>
                  <a:off x="843992" y="3364190"/>
                  <a:ext cx="7142671" cy="533373"/>
                </a:xfrm>
                <a:prstGeom prst="rect">
                  <a:avLst/>
                </a:prstGeom>
                <a:blipFill>
                  <a:blip r:embed="rId3"/>
                  <a:stretch>
                    <a:fillRect t="-10811" b="-32432"/>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3D11FE7-E026-45EB-B0AC-18AFFE49F0C9}"/>
                    </a:ext>
                  </a:extLst>
                </p:cNvPr>
                <p:cNvSpPr txBox="1"/>
                <p:nvPr/>
              </p:nvSpPr>
              <p:spPr>
                <a:xfrm>
                  <a:off x="843992" y="3897563"/>
                  <a:ext cx="7142671" cy="3543614"/>
                </a:xfrm>
                <a:prstGeom prst="rect">
                  <a:avLst/>
                </a:prstGeom>
                <a:noFill/>
                <a:ln>
                  <a:solidFill>
                    <a:schemeClr val="tx1"/>
                  </a:solidFill>
                </a:ln>
              </p:spPr>
              <p:txBody>
                <a:bodyPr wrap="square" rtlCol="0">
                  <a:noAutofit/>
                </a:bodyPr>
                <a:lstStyle/>
                <a:p>
                  <a:r>
                    <a:rPr lang="en-US" sz="2000" dirty="0"/>
                    <a:t>Suppose that </a:t>
                  </a:r>
                  <a14:m>
                    <m:oMath xmlns:m="http://schemas.openxmlformats.org/officeDocument/2006/math">
                      <m:acc>
                        <m:accPr>
                          <m:chr m:val="̅"/>
                          <m:ctrlPr>
                            <a:rPr lang="en-US" sz="2000" i="1">
                              <a:latin typeface="Cambria Math" panose="02040503050406030204" pitchFamily="18" charset="0"/>
                            </a:rPr>
                          </m:ctrlPr>
                        </m:accPr>
                        <m:e>
                          <m:r>
                            <a:rPr lang="en-US" sz="2000" i="1">
                              <a:latin typeface="Cambria Math" panose="02040503050406030204" pitchFamily="18" charset="0"/>
                            </a:rPr>
                            <m:t>𝑥</m:t>
                          </m:r>
                        </m:e>
                      </m:acc>
                    </m:oMath>
                  </a14:m>
                  <a:r>
                    <a:rPr lang="en-US" sz="2000" i="1" dirty="0"/>
                    <a:t> </a:t>
                  </a:r>
                  <a:r>
                    <a:rPr lang="en-US" sz="2000" dirty="0"/>
                    <a:t>is the mean of an SRS of size </a:t>
                  </a:r>
                  <a:r>
                    <a:rPr lang="en-US" sz="2000" i="1" dirty="0"/>
                    <a:t>n </a:t>
                  </a:r>
                  <a:r>
                    <a:rPr lang="en-US" sz="2000" dirty="0"/>
                    <a:t>drawn from a large population with mean </a:t>
                  </a:r>
                  <a:r>
                    <a:rPr lang="en-US" sz="2000" i="1" dirty="0"/>
                    <a:t>µ</a:t>
                  </a:r>
                  <a:r>
                    <a:rPr lang="en-US" sz="2000" dirty="0"/>
                    <a:t> and standard deviation </a:t>
                  </a:r>
                  <a:r>
                    <a:rPr lang="el-GR" sz="2000" i="1" dirty="0"/>
                    <a:t>σ</a:t>
                  </a:r>
                  <a:r>
                    <a:rPr lang="en-US" sz="2000" dirty="0"/>
                    <a:t>. Then:</a:t>
                  </a:r>
                </a:p>
              </p:txBody>
            </p:sp>
          </mc:Choice>
          <mc:Fallback xmlns="">
            <p:sp>
              <p:nvSpPr>
                <p:cNvPr id="8" name="TextBox 7">
                  <a:extLst>
                    <a:ext uri="{FF2B5EF4-FFF2-40B4-BE49-F238E27FC236}">
                      <a16:creationId xmlns:a16="http://schemas.microsoft.com/office/drawing/2014/main" id="{43D11FE7-E026-45EB-B0AC-18AFFE49F0C9}"/>
                    </a:ext>
                  </a:extLst>
                </p:cNvPr>
                <p:cNvSpPr txBox="1">
                  <a:spLocks noRot="1" noChangeAspect="1" noMove="1" noResize="1" noEditPoints="1" noAdjustHandles="1" noChangeArrowheads="1" noChangeShapeType="1" noTextEdit="1"/>
                </p:cNvSpPr>
                <p:nvPr/>
              </p:nvSpPr>
              <p:spPr>
                <a:xfrm>
                  <a:off x="843992" y="3897563"/>
                  <a:ext cx="7142671" cy="3543614"/>
                </a:xfrm>
                <a:prstGeom prst="rect">
                  <a:avLst/>
                </a:prstGeom>
                <a:blipFill>
                  <a:blip r:embed="rId4"/>
                  <a:stretch>
                    <a:fillRect l="-772" t="-833"/>
                  </a:stretch>
                </a:blipFill>
                <a:ln>
                  <a:solidFill>
                    <a:schemeClr val="tx1"/>
                  </a:solidFill>
                </a:ln>
              </p:spPr>
              <p:txBody>
                <a:bodyPr/>
                <a:lstStyle/>
                <a:p>
                  <a:r>
                    <a:rPr lang="en-US">
                      <a:noFill/>
                    </a:rPr>
                    <a:t> </a:t>
                  </a:r>
                </a:p>
              </p:txBody>
            </p:sp>
          </mc:Fallback>
        </mc:AlternateContent>
      </p:grpSp>
    </p:spTree>
    <p:extLst>
      <p:ext uri="{BB962C8B-B14F-4D97-AF65-F5344CB8AC3E}">
        <p14:creationId xmlns:p14="http://schemas.microsoft.com/office/powerpoint/2010/main" val="3701919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sz="3200" dirty="0"/>
              <a:t>The Sampling Distribution of a Difference</a:t>
            </a:r>
            <a:br>
              <a:rPr lang="en-US" sz="3200" dirty="0"/>
            </a:br>
            <a:r>
              <a:rPr lang="en-US" sz="3200" dirty="0"/>
              <a:t>Between Two Means</a:t>
            </a:r>
            <a:endParaRPr lang="en-US" sz="3200" i="1" dirty="0"/>
          </a:p>
        </p:txBody>
      </p:sp>
      <p:grpSp>
        <p:nvGrpSpPr>
          <p:cNvPr id="6" name="Group 5">
            <a:extLst>
              <a:ext uri="{FF2B5EF4-FFF2-40B4-BE49-F238E27FC236}">
                <a16:creationId xmlns:a16="http://schemas.microsoft.com/office/drawing/2014/main" id="{A800B22F-818C-49F3-8942-460F37292B4E}"/>
              </a:ext>
            </a:extLst>
          </p:cNvPr>
          <p:cNvGrpSpPr/>
          <p:nvPr/>
        </p:nvGrpSpPr>
        <p:grpSpPr>
          <a:xfrm>
            <a:off x="628650" y="1248533"/>
            <a:ext cx="7886699" cy="5083256"/>
            <a:chOff x="843992" y="3364190"/>
            <a:chExt cx="7142671" cy="6182320"/>
          </a:xfrm>
        </p:grpSpPr>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162B348-9912-4D33-98E8-1CF89EB92AAD}"/>
                    </a:ext>
                  </a:extLst>
                </p:cNvPr>
                <p:cNvSpPr txBox="1"/>
                <p:nvPr/>
              </p:nvSpPr>
              <p:spPr>
                <a:xfrm>
                  <a:off x="843992" y="3364190"/>
                  <a:ext cx="7142671" cy="533373"/>
                </a:xfrm>
                <a:prstGeom prst="rect">
                  <a:avLst/>
                </a:pr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wrap="square" rtlCol="0" anchor="ctr" anchorCtr="0">
                  <a:noAutofit/>
                </a:bodyPr>
                <a:lstStyle/>
                <a:p>
                  <a:pPr algn="ctr"/>
                  <a:r>
                    <a:rPr lang="en-US" sz="2400" dirty="0"/>
                    <a:t>The Sampling Distribution of </a:t>
                  </a:r>
                  <a14:m>
                    <m:oMath xmlns:m="http://schemas.openxmlformats.org/officeDocument/2006/math">
                      <m:sSub>
                        <m:sSubPr>
                          <m:ctrlPr>
                            <a:rPr lang="en-US" sz="2400" i="1" dirty="0">
                              <a:latin typeface="Cambria Math" panose="02040503050406030204" pitchFamily="18" charset="0"/>
                            </a:rPr>
                          </m:ctrlPr>
                        </m:sSubPr>
                        <m:e>
                          <m:acc>
                            <m:accPr>
                              <m:chr m:val="̅"/>
                              <m:ctrlPr>
                                <a:rPr lang="en-US" sz="2400" i="1" dirty="0" smtClean="0">
                                  <a:latin typeface="Cambria Math" panose="02040503050406030204" pitchFamily="18" charset="0"/>
                                </a:rPr>
                              </m:ctrlPr>
                            </m:accPr>
                            <m:e>
                              <m:r>
                                <a:rPr lang="en-US" sz="2400" b="0" i="1" dirty="0" smtClean="0">
                                  <a:latin typeface="Cambria Math" panose="02040503050406030204" pitchFamily="18" charset="0"/>
                                </a:rPr>
                                <m:t>𝑥</m:t>
                              </m:r>
                            </m:e>
                          </m:acc>
                        </m:e>
                        <m:sub>
                          <m:r>
                            <a:rPr lang="en-US" sz="2400" i="1" dirty="0">
                              <a:latin typeface="Cambria Math" panose="02040503050406030204" pitchFamily="18" charset="0"/>
                            </a:rPr>
                            <m:t>1</m:t>
                          </m:r>
                        </m:sub>
                      </m:sSub>
                      <m:r>
                        <a:rPr lang="en-US" sz="2400" i="1" dirty="0">
                          <a:latin typeface="Cambria Math" panose="02040503050406030204" pitchFamily="18" charset="0"/>
                        </a:rPr>
                        <m:t>−</m:t>
                      </m:r>
                      <m:sSub>
                        <m:sSubPr>
                          <m:ctrlPr>
                            <a:rPr lang="en-US" sz="2400" i="1" dirty="0">
                              <a:latin typeface="Cambria Math" panose="02040503050406030204" pitchFamily="18" charset="0"/>
                            </a:rPr>
                          </m:ctrlPr>
                        </m:sSubPr>
                        <m:e>
                          <m:acc>
                            <m:accPr>
                              <m:chr m:val="̅"/>
                              <m:ctrlPr>
                                <a:rPr lang="en-US" sz="2400" i="1" dirty="0">
                                  <a:latin typeface="Cambria Math" panose="02040503050406030204" pitchFamily="18" charset="0"/>
                                </a:rPr>
                              </m:ctrlPr>
                            </m:accPr>
                            <m:e>
                              <m:r>
                                <a:rPr lang="en-US" sz="2400" i="1" dirty="0">
                                  <a:latin typeface="Cambria Math" panose="02040503050406030204" pitchFamily="18" charset="0"/>
                                </a:rPr>
                                <m:t>𝑥</m:t>
                              </m:r>
                            </m:e>
                          </m:acc>
                        </m:e>
                        <m:sub>
                          <m:r>
                            <a:rPr lang="en-US" sz="2400" b="0" i="1" dirty="0" smtClean="0">
                              <a:latin typeface="Cambria Math" panose="02040503050406030204" pitchFamily="18" charset="0"/>
                            </a:rPr>
                            <m:t>2</m:t>
                          </m:r>
                        </m:sub>
                      </m:sSub>
                    </m:oMath>
                  </a14:m>
                  <a:endParaRPr lang="en-US" sz="2400" dirty="0"/>
                </a:p>
              </p:txBody>
            </p:sp>
          </mc:Choice>
          <mc:Fallback xmlns="">
            <p:sp>
              <p:nvSpPr>
                <p:cNvPr id="7" name="TextBox 6">
                  <a:extLst>
                    <a:ext uri="{FF2B5EF4-FFF2-40B4-BE49-F238E27FC236}">
                      <a16:creationId xmlns:a16="http://schemas.microsoft.com/office/drawing/2014/main" id="{E162B348-9912-4D33-98E8-1CF89EB92AAD}"/>
                    </a:ext>
                  </a:extLst>
                </p:cNvPr>
                <p:cNvSpPr txBox="1">
                  <a:spLocks noRot="1" noChangeAspect="1" noMove="1" noResize="1" noEditPoints="1" noAdjustHandles="1" noChangeArrowheads="1" noChangeShapeType="1" noTextEdit="1"/>
                </p:cNvSpPr>
                <p:nvPr/>
              </p:nvSpPr>
              <p:spPr>
                <a:xfrm>
                  <a:off x="843992" y="3364190"/>
                  <a:ext cx="7142671" cy="533373"/>
                </a:xfrm>
                <a:prstGeom prst="rect">
                  <a:avLst/>
                </a:prstGeom>
                <a:blipFill>
                  <a:blip r:embed="rId2"/>
                  <a:stretch>
                    <a:fillRect t="-12162" b="-31081"/>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6ADF4C4-361E-41BC-9D45-FD2C88BE50FA}"/>
                    </a:ext>
                  </a:extLst>
                </p:cNvPr>
                <p:cNvSpPr txBox="1"/>
                <p:nvPr/>
              </p:nvSpPr>
              <p:spPr>
                <a:xfrm>
                  <a:off x="843992" y="3897565"/>
                  <a:ext cx="7142671" cy="5648945"/>
                </a:xfrm>
                <a:prstGeom prst="rect">
                  <a:avLst/>
                </a:prstGeom>
                <a:noFill/>
                <a:ln>
                  <a:solidFill>
                    <a:schemeClr val="tx1"/>
                  </a:solidFill>
                </a:ln>
              </p:spPr>
              <p:txBody>
                <a:bodyPr wrap="square" rtlCol="0">
                  <a:noAutofit/>
                </a:bodyPr>
                <a:lstStyle/>
                <a:p>
                  <a:r>
                    <a:rPr lang="en-US" sz="2000" dirty="0"/>
                    <a:t>Choose an SRS of size </a:t>
                  </a:r>
                  <a:r>
                    <a:rPr lang="en-US" sz="2000" i="1" dirty="0"/>
                    <a:t>n</a:t>
                  </a:r>
                  <a:r>
                    <a:rPr lang="en-US" sz="2000" baseline="-25000" dirty="0"/>
                    <a:t>1</a:t>
                  </a:r>
                  <a:r>
                    <a:rPr lang="en-US" sz="2000" dirty="0"/>
                    <a:t> from Population 1 with mean </a:t>
                  </a:r>
                  <a:r>
                    <a:rPr lang="en-US" sz="2000" i="1" dirty="0"/>
                    <a:t>µ</a:t>
                  </a:r>
                  <a:r>
                    <a:rPr lang="en-US" sz="2000" i="1" baseline="-25000" dirty="0"/>
                    <a:t>1</a:t>
                  </a:r>
                  <a:r>
                    <a:rPr lang="en-US" sz="2000" i="1" dirty="0"/>
                    <a:t> </a:t>
                  </a:r>
                  <a:r>
                    <a:rPr lang="en-US" sz="2000" dirty="0"/>
                    <a:t>and standard deviation </a:t>
                  </a:r>
                  <a:r>
                    <a:rPr lang="el-GR" sz="2000" i="1" dirty="0"/>
                    <a:t>σ</a:t>
                  </a:r>
                  <a:r>
                    <a:rPr lang="en-US" sz="2000" baseline="-25000" dirty="0"/>
                    <a:t>1</a:t>
                  </a:r>
                  <a:r>
                    <a:rPr lang="en-US" sz="2000" dirty="0"/>
                    <a:t> and an independent SRS of size </a:t>
                  </a:r>
                  <a:r>
                    <a:rPr lang="en-US" sz="2000" i="1" dirty="0"/>
                    <a:t>n</a:t>
                  </a:r>
                  <a:r>
                    <a:rPr lang="en-US" sz="2000" baseline="-25000" dirty="0"/>
                    <a:t>2</a:t>
                  </a:r>
                  <a:r>
                    <a:rPr lang="en-US" sz="2000" dirty="0"/>
                    <a:t> from Population 2 with  mean </a:t>
                  </a:r>
                  <a:r>
                    <a:rPr lang="en-US" sz="2000" i="1" dirty="0"/>
                    <a:t>µ</a:t>
                  </a:r>
                  <a:r>
                    <a:rPr lang="en-US" sz="2000" i="1" baseline="-25000" dirty="0"/>
                    <a:t>2</a:t>
                  </a:r>
                  <a:r>
                    <a:rPr lang="en-US" sz="2000" i="1" dirty="0"/>
                    <a:t> </a:t>
                  </a:r>
                  <a:r>
                    <a:rPr lang="en-US" sz="2000" dirty="0"/>
                    <a:t>and standard deviation </a:t>
                  </a:r>
                  <a:r>
                    <a:rPr lang="el-GR" sz="2000" i="1" dirty="0"/>
                    <a:t>σ</a:t>
                  </a:r>
                  <a:r>
                    <a:rPr lang="en-US" sz="2000" i="1" baseline="-25000" dirty="0"/>
                    <a:t>2</a:t>
                  </a:r>
                  <a:r>
                    <a:rPr lang="en-US" sz="2000" dirty="0"/>
                    <a:t>. Then:</a:t>
                  </a:r>
                </a:p>
                <a:p>
                  <a:pPr marL="457200" indent="-457200">
                    <a:tabLst>
                      <a:tab pos="517525" algn="l"/>
                    </a:tabLst>
                  </a:pPr>
                  <a:r>
                    <a:rPr lang="en-US" sz="2000" dirty="0"/>
                    <a:t>• 	The sampling distribution of </a:t>
                  </a:r>
                  <a14:m>
                    <m:oMath xmlns:m="http://schemas.openxmlformats.org/officeDocument/2006/math">
                      <m:sSub>
                        <m:sSubPr>
                          <m:ctrlPr>
                            <a:rPr lang="en-US" sz="2000" i="1" dirty="0">
                              <a:latin typeface="Cambria Math" panose="02040503050406030204" pitchFamily="18" charset="0"/>
                            </a:rPr>
                          </m:ctrlPr>
                        </m:sSubPr>
                        <m:e>
                          <m:acc>
                            <m:accPr>
                              <m:chr m:val="̅"/>
                              <m:ctrlPr>
                                <a:rPr lang="en-US" sz="2000" i="1" dirty="0">
                                  <a:latin typeface="Cambria Math" panose="02040503050406030204" pitchFamily="18" charset="0"/>
                                </a:rPr>
                              </m:ctrlPr>
                            </m:accPr>
                            <m:e>
                              <m:r>
                                <a:rPr lang="en-US" sz="2000" i="1" dirty="0">
                                  <a:latin typeface="Cambria Math" panose="02040503050406030204" pitchFamily="18" charset="0"/>
                                </a:rPr>
                                <m:t>𝑥</m:t>
                              </m:r>
                            </m:e>
                          </m:acc>
                        </m:e>
                        <m:sub>
                          <m:r>
                            <a:rPr lang="en-US" sz="2000" i="1" dirty="0">
                              <a:latin typeface="Cambria Math" panose="02040503050406030204" pitchFamily="18" charset="0"/>
                            </a:rPr>
                            <m:t>1</m:t>
                          </m:r>
                        </m:sub>
                      </m:sSub>
                      <m:r>
                        <a:rPr lang="en-US" sz="2000" i="1" dirty="0">
                          <a:latin typeface="Cambria Math" panose="02040503050406030204" pitchFamily="18" charset="0"/>
                        </a:rPr>
                        <m:t>−</m:t>
                      </m:r>
                      <m:sSub>
                        <m:sSubPr>
                          <m:ctrlPr>
                            <a:rPr lang="en-US" sz="2000" i="1" dirty="0">
                              <a:latin typeface="Cambria Math" panose="02040503050406030204" pitchFamily="18" charset="0"/>
                            </a:rPr>
                          </m:ctrlPr>
                        </m:sSubPr>
                        <m:e>
                          <m:acc>
                            <m:accPr>
                              <m:chr m:val="̅"/>
                              <m:ctrlPr>
                                <a:rPr lang="en-US" sz="2000" i="1" dirty="0">
                                  <a:latin typeface="Cambria Math" panose="02040503050406030204" pitchFamily="18" charset="0"/>
                                </a:rPr>
                              </m:ctrlPr>
                            </m:accPr>
                            <m:e>
                              <m:r>
                                <a:rPr lang="en-US" sz="2000" i="1" dirty="0">
                                  <a:latin typeface="Cambria Math" panose="02040503050406030204" pitchFamily="18" charset="0"/>
                                </a:rPr>
                                <m:t>𝑥</m:t>
                              </m:r>
                            </m:e>
                          </m:acc>
                        </m:e>
                        <m:sub>
                          <m:r>
                            <a:rPr lang="en-US" sz="2000" i="1" dirty="0">
                              <a:latin typeface="Cambria Math" panose="02040503050406030204" pitchFamily="18" charset="0"/>
                            </a:rPr>
                            <m:t>2</m:t>
                          </m:r>
                        </m:sub>
                      </m:sSub>
                    </m:oMath>
                  </a14:m>
                  <a:r>
                    <a:rPr lang="en-US" sz="2000" dirty="0"/>
                    <a:t>is </a:t>
                  </a:r>
                  <a:r>
                    <a:rPr lang="en-US" sz="2000" b="1" dirty="0"/>
                    <a:t>Normal </a:t>
                  </a:r>
                  <a:r>
                    <a:rPr lang="en-US" sz="2000" dirty="0"/>
                    <a:t>if both population distributions are Normal. It is </a:t>
                  </a:r>
                  <a:r>
                    <a:rPr lang="en-US" sz="2000" b="1" dirty="0"/>
                    <a:t>approximately Normal </a:t>
                  </a:r>
                  <a:r>
                    <a:rPr lang="en-US" sz="2000" dirty="0"/>
                    <a:t>if both sample sizes are large (</a:t>
                  </a:r>
                  <a:r>
                    <a:rPr lang="en-US" sz="2000" i="1" dirty="0"/>
                    <a:t>n</a:t>
                  </a:r>
                  <a:r>
                    <a:rPr lang="en-US" sz="2000" baseline="-25000" dirty="0"/>
                    <a:t>1</a:t>
                  </a:r>
                  <a:r>
                    <a:rPr lang="en-US" sz="2000" dirty="0"/>
                    <a:t> ≥ 30 and </a:t>
                  </a:r>
                  <a:r>
                    <a:rPr lang="en-US" sz="2000" i="1" dirty="0"/>
                    <a:t>n</a:t>
                  </a:r>
                  <a:r>
                    <a:rPr lang="en-US" sz="2000" baseline="-25000" dirty="0"/>
                    <a:t>2</a:t>
                  </a:r>
                  <a:r>
                    <a:rPr lang="en-US" sz="2000" dirty="0"/>
                    <a:t> ≥ 30) or if one population is Normally distributed and the other sample size is large.</a:t>
                  </a:r>
                  <a:endParaRPr lang="pt-BR" sz="2400" dirty="0"/>
                </a:p>
              </p:txBody>
            </p:sp>
          </mc:Choice>
          <mc:Fallback xmlns="">
            <p:sp>
              <p:nvSpPr>
                <p:cNvPr id="8" name="TextBox 7">
                  <a:extLst>
                    <a:ext uri="{FF2B5EF4-FFF2-40B4-BE49-F238E27FC236}">
                      <a16:creationId xmlns:a16="http://schemas.microsoft.com/office/drawing/2014/main" id="{C6ADF4C4-361E-41BC-9D45-FD2C88BE50FA}"/>
                    </a:ext>
                  </a:extLst>
                </p:cNvPr>
                <p:cNvSpPr txBox="1">
                  <a:spLocks noRot="1" noChangeAspect="1" noMove="1" noResize="1" noEditPoints="1" noAdjustHandles="1" noChangeArrowheads="1" noChangeShapeType="1" noTextEdit="1"/>
                </p:cNvSpPr>
                <p:nvPr/>
              </p:nvSpPr>
              <p:spPr>
                <a:xfrm>
                  <a:off x="843992" y="3897565"/>
                  <a:ext cx="7142671" cy="5648945"/>
                </a:xfrm>
                <a:prstGeom prst="rect">
                  <a:avLst/>
                </a:prstGeom>
                <a:blipFill>
                  <a:blip r:embed="rId3"/>
                  <a:stretch>
                    <a:fillRect l="-694" t="-654"/>
                  </a:stretch>
                </a:blipFill>
                <a:ln>
                  <a:solidFill>
                    <a:schemeClr val="tx1"/>
                  </a:solidFill>
                </a:ln>
              </p:spPr>
              <p:txBody>
                <a:bodyPr/>
                <a:lstStyle/>
                <a:p>
                  <a:r>
                    <a:rPr lang="en-US">
                      <a:noFill/>
                    </a:rPr>
                    <a:t> </a:t>
                  </a:r>
                </a:p>
              </p:txBody>
            </p:sp>
          </mc:Fallback>
        </mc:AlternateContent>
      </p:grpSp>
    </p:spTree>
    <p:extLst>
      <p:ext uri="{BB962C8B-B14F-4D97-AF65-F5344CB8AC3E}">
        <p14:creationId xmlns:p14="http://schemas.microsoft.com/office/powerpoint/2010/main" val="118768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sz="3200" dirty="0"/>
              <a:t>The Sampling Distribution of a Difference</a:t>
            </a:r>
            <a:br>
              <a:rPr lang="en-US" sz="3200" dirty="0"/>
            </a:br>
            <a:r>
              <a:rPr lang="en-US" sz="3200" dirty="0"/>
              <a:t>Between Two Means</a:t>
            </a:r>
            <a:endParaRPr lang="en-US" sz="3200" i="1" dirty="0"/>
          </a:p>
        </p:txBody>
      </p:sp>
      <p:grpSp>
        <p:nvGrpSpPr>
          <p:cNvPr id="6" name="Group 5">
            <a:extLst>
              <a:ext uri="{FF2B5EF4-FFF2-40B4-BE49-F238E27FC236}">
                <a16:creationId xmlns:a16="http://schemas.microsoft.com/office/drawing/2014/main" id="{A800B22F-818C-49F3-8942-460F37292B4E}"/>
              </a:ext>
            </a:extLst>
          </p:cNvPr>
          <p:cNvGrpSpPr/>
          <p:nvPr/>
        </p:nvGrpSpPr>
        <p:grpSpPr>
          <a:xfrm>
            <a:off x="628650" y="1248533"/>
            <a:ext cx="7886699" cy="5083256"/>
            <a:chOff x="843992" y="3364190"/>
            <a:chExt cx="7142671" cy="6182320"/>
          </a:xfrm>
        </p:grpSpPr>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162B348-9912-4D33-98E8-1CF89EB92AAD}"/>
                    </a:ext>
                  </a:extLst>
                </p:cNvPr>
                <p:cNvSpPr txBox="1"/>
                <p:nvPr/>
              </p:nvSpPr>
              <p:spPr>
                <a:xfrm>
                  <a:off x="843992" y="3364190"/>
                  <a:ext cx="7142671" cy="533373"/>
                </a:xfrm>
                <a:prstGeom prst="rect">
                  <a:avLst/>
                </a:pr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wrap="square" rtlCol="0" anchor="ctr" anchorCtr="0">
                  <a:noAutofit/>
                </a:bodyPr>
                <a:lstStyle/>
                <a:p>
                  <a:pPr algn="ctr"/>
                  <a:r>
                    <a:rPr lang="en-US" sz="2400" dirty="0"/>
                    <a:t>The Sampling Distribution of </a:t>
                  </a:r>
                  <a14:m>
                    <m:oMath xmlns:m="http://schemas.openxmlformats.org/officeDocument/2006/math">
                      <m:sSub>
                        <m:sSubPr>
                          <m:ctrlPr>
                            <a:rPr lang="en-US" sz="2400" i="1" dirty="0">
                              <a:latin typeface="Cambria Math" panose="02040503050406030204" pitchFamily="18" charset="0"/>
                            </a:rPr>
                          </m:ctrlPr>
                        </m:sSubPr>
                        <m:e>
                          <m:acc>
                            <m:accPr>
                              <m:chr m:val="̅"/>
                              <m:ctrlPr>
                                <a:rPr lang="en-US" sz="2400" i="1" dirty="0" smtClean="0">
                                  <a:latin typeface="Cambria Math" panose="02040503050406030204" pitchFamily="18" charset="0"/>
                                </a:rPr>
                              </m:ctrlPr>
                            </m:accPr>
                            <m:e>
                              <m:r>
                                <a:rPr lang="en-US" sz="2400" b="0" i="1" dirty="0" smtClean="0">
                                  <a:latin typeface="Cambria Math" panose="02040503050406030204" pitchFamily="18" charset="0"/>
                                </a:rPr>
                                <m:t>𝑥</m:t>
                              </m:r>
                            </m:e>
                          </m:acc>
                        </m:e>
                        <m:sub>
                          <m:r>
                            <a:rPr lang="en-US" sz="2400" i="1" dirty="0">
                              <a:latin typeface="Cambria Math" panose="02040503050406030204" pitchFamily="18" charset="0"/>
                            </a:rPr>
                            <m:t>1</m:t>
                          </m:r>
                        </m:sub>
                      </m:sSub>
                      <m:r>
                        <a:rPr lang="en-US" sz="2400" i="1" dirty="0">
                          <a:latin typeface="Cambria Math" panose="02040503050406030204" pitchFamily="18" charset="0"/>
                        </a:rPr>
                        <m:t>−</m:t>
                      </m:r>
                      <m:sSub>
                        <m:sSubPr>
                          <m:ctrlPr>
                            <a:rPr lang="en-US" sz="2400" i="1" dirty="0">
                              <a:latin typeface="Cambria Math" panose="02040503050406030204" pitchFamily="18" charset="0"/>
                            </a:rPr>
                          </m:ctrlPr>
                        </m:sSubPr>
                        <m:e>
                          <m:acc>
                            <m:accPr>
                              <m:chr m:val="̅"/>
                              <m:ctrlPr>
                                <a:rPr lang="en-US" sz="2400" i="1" dirty="0">
                                  <a:latin typeface="Cambria Math" panose="02040503050406030204" pitchFamily="18" charset="0"/>
                                </a:rPr>
                              </m:ctrlPr>
                            </m:accPr>
                            <m:e>
                              <m:r>
                                <a:rPr lang="en-US" sz="2400" i="1" dirty="0">
                                  <a:latin typeface="Cambria Math" panose="02040503050406030204" pitchFamily="18" charset="0"/>
                                </a:rPr>
                                <m:t>𝑥</m:t>
                              </m:r>
                            </m:e>
                          </m:acc>
                        </m:e>
                        <m:sub>
                          <m:r>
                            <a:rPr lang="en-US" sz="2400" b="0" i="1" dirty="0" smtClean="0">
                              <a:latin typeface="Cambria Math" panose="02040503050406030204" pitchFamily="18" charset="0"/>
                            </a:rPr>
                            <m:t>2</m:t>
                          </m:r>
                        </m:sub>
                      </m:sSub>
                    </m:oMath>
                  </a14:m>
                  <a:endParaRPr lang="en-US" sz="2400" dirty="0"/>
                </a:p>
              </p:txBody>
            </p:sp>
          </mc:Choice>
          <mc:Fallback xmlns="">
            <p:sp>
              <p:nvSpPr>
                <p:cNvPr id="7" name="TextBox 6">
                  <a:extLst>
                    <a:ext uri="{FF2B5EF4-FFF2-40B4-BE49-F238E27FC236}">
                      <a16:creationId xmlns:a16="http://schemas.microsoft.com/office/drawing/2014/main" id="{E162B348-9912-4D33-98E8-1CF89EB92AAD}"/>
                    </a:ext>
                  </a:extLst>
                </p:cNvPr>
                <p:cNvSpPr txBox="1">
                  <a:spLocks noRot="1" noChangeAspect="1" noMove="1" noResize="1" noEditPoints="1" noAdjustHandles="1" noChangeArrowheads="1" noChangeShapeType="1" noTextEdit="1"/>
                </p:cNvSpPr>
                <p:nvPr/>
              </p:nvSpPr>
              <p:spPr>
                <a:xfrm>
                  <a:off x="843992" y="3364190"/>
                  <a:ext cx="7142671" cy="533373"/>
                </a:xfrm>
                <a:prstGeom prst="rect">
                  <a:avLst/>
                </a:prstGeom>
                <a:blipFill>
                  <a:blip r:embed="rId2"/>
                  <a:stretch>
                    <a:fillRect t="-12162" b="-31081"/>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6ADF4C4-361E-41BC-9D45-FD2C88BE50FA}"/>
                    </a:ext>
                  </a:extLst>
                </p:cNvPr>
                <p:cNvSpPr txBox="1"/>
                <p:nvPr/>
              </p:nvSpPr>
              <p:spPr>
                <a:xfrm>
                  <a:off x="843992" y="3897565"/>
                  <a:ext cx="7142671" cy="5648945"/>
                </a:xfrm>
                <a:prstGeom prst="rect">
                  <a:avLst/>
                </a:prstGeom>
                <a:noFill/>
                <a:ln>
                  <a:solidFill>
                    <a:schemeClr val="tx1"/>
                  </a:solidFill>
                </a:ln>
              </p:spPr>
              <p:txBody>
                <a:bodyPr wrap="square" rtlCol="0">
                  <a:noAutofit/>
                </a:bodyPr>
                <a:lstStyle/>
                <a:p>
                  <a:r>
                    <a:rPr lang="en-US" sz="2000" dirty="0"/>
                    <a:t>Choose an SRS of size </a:t>
                  </a:r>
                  <a:r>
                    <a:rPr lang="en-US" sz="2000" i="1" dirty="0"/>
                    <a:t>n</a:t>
                  </a:r>
                  <a:r>
                    <a:rPr lang="en-US" sz="2000" baseline="-25000" dirty="0"/>
                    <a:t>1</a:t>
                  </a:r>
                  <a:r>
                    <a:rPr lang="en-US" sz="2000" dirty="0"/>
                    <a:t> from Population 1 with mean </a:t>
                  </a:r>
                  <a:r>
                    <a:rPr lang="en-US" sz="2000" i="1" dirty="0"/>
                    <a:t>µ</a:t>
                  </a:r>
                  <a:r>
                    <a:rPr lang="en-US" sz="2000" i="1" baseline="-25000" dirty="0"/>
                    <a:t>1</a:t>
                  </a:r>
                  <a:r>
                    <a:rPr lang="en-US" sz="2000" i="1" dirty="0"/>
                    <a:t> </a:t>
                  </a:r>
                  <a:r>
                    <a:rPr lang="en-US" sz="2000" dirty="0"/>
                    <a:t>and standard deviation </a:t>
                  </a:r>
                  <a:r>
                    <a:rPr lang="el-GR" sz="2000" i="1" dirty="0"/>
                    <a:t>σ</a:t>
                  </a:r>
                  <a:r>
                    <a:rPr lang="en-US" sz="2000" baseline="-25000" dirty="0"/>
                    <a:t>1</a:t>
                  </a:r>
                  <a:r>
                    <a:rPr lang="en-US" sz="2000" dirty="0"/>
                    <a:t> and an independent SRS of size </a:t>
                  </a:r>
                  <a:r>
                    <a:rPr lang="en-US" sz="2000" i="1" dirty="0"/>
                    <a:t>n</a:t>
                  </a:r>
                  <a:r>
                    <a:rPr lang="en-US" sz="2000" baseline="-25000" dirty="0"/>
                    <a:t>2</a:t>
                  </a:r>
                  <a:r>
                    <a:rPr lang="en-US" sz="2000" dirty="0"/>
                    <a:t> from Population 2 with  mean </a:t>
                  </a:r>
                  <a:r>
                    <a:rPr lang="en-US" sz="2000" i="1" dirty="0"/>
                    <a:t>µ</a:t>
                  </a:r>
                  <a:r>
                    <a:rPr lang="en-US" sz="2000" i="1" baseline="-25000" dirty="0"/>
                    <a:t>2</a:t>
                  </a:r>
                  <a:r>
                    <a:rPr lang="en-US" sz="2000" i="1" dirty="0"/>
                    <a:t> </a:t>
                  </a:r>
                  <a:r>
                    <a:rPr lang="en-US" sz="2000" dirty="0"/>
                    <a:t>and standard deviation </a:t>
                  </a:r>
                  <a:r>
                    <a:rPr lang="el-GR" sz="2000" i="1" dirty="0"/>
                    <a:t>σ</a:t>
                  </a:r>
                  <a:r>
                    <a:rPr lang="en-US" sz="2000" i="1" baseline="-25000" dirty="0"/>
                    <a:t>2</a:t>
                  </a:r>
                  <a:r>
                    <a:rPr lang="en-US" sz="2000" dirty="0"/>
                    <a:t>. Then:</a:t>
                  </a:r>
                </a:p>
                <a:p>
                  <a:pPr marL="457200" indent="-457200">
                    <a:tabLst>
                      <a:tab pos="517525" algn="l"/>
                    </a:tabLst>
                  </a:pPr>
                  <a:r>
                    <a:rPr lang="en-US" sz="2000" dirty="0"/>
                    <a:t>• 	The sampling distribution of </a:t>
                  </a:r>
                  <a14:m>
                    <m:oMath xmlns:m="http://schemas.openxmlformats.org/officeDocument/2006/math">
                      <m:sSub>
                        <m:sSubPr>
                          <m:ctrlPr>
                            <a:rPr lang="en-US" sz="2000" i="1" dirty="0">
                              <a:latin typeface="Cambria Math" panose="02040503050406030204" pitchFamily="18" charset="0"/>
                            </a:rPr>
                          </m:ctrlPr>
                        </m:sSubPr>
                        <m:e>
                          <m:acc>
                            <m:accPr>
                              <m:chr m:val="̅"/>
                              <m:ctrlPr>
                                <a:rPr lang="en-US" sz="2000" i="1" dirty="0">
                                  <a:latin typeface="Cambria Math" panose="02040503050406030204" pitchFamily="18" charset="0"/>
                                </a:rPr>
                              </m:ctrlPr>
                            </m:accPr>
                            <m:e>
                              <m:r>
                                <a:rPr lang="en-US" sz="2000" i="1" dirty="0">
                                  <a:latin typeface="Cambria Math" panose="02040503050406030204" pitchFamily="18" charset="0"/>
                                </a:rPr>
                                <m:t>𝑥</m:t>
                              </m:r>
                            </m:e>
                          </m:acc>
                        </m:e>
                        <m:sub>
                          <m:r>
                            <a:rPr lang="en-US" sz="2000" i="1" dirty="0">
                              <a:latin typeface="Cambria Math" panose="02040503050406030204" pitchFamily="18" charset="0"/>
                            </a:rPr>
                            <m:t>1</m:t>
                          </m:r>
                        </m:sub>
                      </m:sSub>
                      <m:r>
                        <a:rPr lang="en-US" sz="2000" i="1" dirty="0">
                          <a:latin typeface="Cambria Math" panose="02040503050406030204" pitchFamily="18" charset="0"/>
                        </a:rPr>
                        <m:t>−</m:t>
                      </m:r>
                      <m:sSub>
                        <m:sSubPr>
                          <m:ctrlPr>
                            <a:rPr lang="en-US" sz="2000" i="1" dirty="0">
                              <a:latin typeface="Cambria Math" panose="02040503050406030204" pitchFamily="18" charset="0"/>
                            </a:rPr>
                          </m:ctrlPr>
                        </m:sSubPr>
                        <m:e>
                          <m:acc>
                            <m:accPr>
                              <m:chr m:val="̅"/>
                              <m:ctrlPr>
                                <a:rPr lang="en-US" sz="2000" i="1" dirty="0">
                                  <a:latin typeface="Cambria Math" panose="02040503050406030204" pitchFamily="18" charset="0"/>
                                </a:rPr>
                              </m:ctrlPr>
                            </m:accPr>
                            <m:e>
                              <m:r>
                                <a:rPr lang="en-US" sz="2000" i="1" dirty="0">
                                  <a:latin typeface="Cambria Math" panose="02040503050406030204" pitchFamily="18" charset="0"/>
                                </a:rPr>
                                <m:t>𝑥</m:t>
                              </m:r>
                            </m:e>
                          </m:acc>
                        </m:e>
                        <m:sub>
                          <m:r>
                            <a:rPr lang="en-US" sz="2000" i="1" dirty="0">
                              <a:latin typeface="Cambria Math" panose="02040503050406030204" pitchFamily="18" charset="0"/>
                            </a:rPr>
                            <m:t>2</m:t>
                          </m:r>
                        </m:sub>
                      </m:sSub>
                    </m:oMath>
                  </a14:m>
                  <a:r>
                    <a:rPr lang="en-US" sz="2000" dirty="0"/>
                    <a:t>is </a:t>
                  </a:r>
                  <a:r>
                    <a:rPr lang="en-US" sz="2000" b="1" dirty="0"/>
                    <a:t>Normal </a:t>
                  </a:r>
                  <a:r>
                    <a:rPr lang="en-US" sz="2000" dirty="0"/>
                    <a:t>if both population distributions are Normal. It is </a:t>
                  </a:r>
                  <a:r>
                    <a:rPr lang="en-US" sz="2000" b="1" dirty="0"/>
                    <a:t>approximately Normal </a:t>
                  </a:r>
                  <a:r>
                    <a:rPr lang="en-US" sz="2000" dirty="0"/>
                    <a:t>if both sample sizes are large (</a:t>
                  </a:r>
                  <a:r>
                    <a:rPr lang="en-US" sz="2000" i="1" dirty="0"/>
                    <a:t>n</a:t>
                  </a:r>
                  <a:r>
                    <a:rPr lang="en-US" sz="2000" baseline="-25000" dirty="0"/>
                    <a:t>1</a:t>
                  </a:r>
                  <a:r>
                    <a:rPr lang="en-US" sz="2000" dirty="0"/>
                    <a:t> ≥ 30 and </a:t>
                  </a:r>
                  <a:r>
                    <a:rPr lang="en-US" sz="2000" i="1" dirty="0"/>
                    <a:t>n</a:t>
                  </a:r>
                  <a:r>
                    <a:rPr lang="en-US" sz="2000" baseline="-25000" dirty="0"/>
                    <a:t>2</a:t>
                  </a:r>
                  <a:r>
                    <a:rPr lang="en-US" sz="2000" dirty="0"/>
                    <a:t> ≥ 30) or if one population is Normally distributed and the other sample size is large.</a:t>
                  </a:r>
                  <a:endParaRPr lang="pt-BR" sz="2400" dirty="0"/>
                </a:p>
                <a:p>
                  <a:pPr marL="344488" indent="-344488">
                    <a:tabLst>
                      <a:tab pos="344488" algn="l"/>
                    </a:tabLst>
                  </a:pPr>
                  <a:r>
                    <a:rPr lang="en-US" sz="2000" dirty="0"/>
                    <a:t>• 	The </a:t>
                  </a:r>
                  <a:r>
                    <a:rPr lang="en-US" sz="2000" b="1" dirty="0"/>
                    <a:t>mean </a:t>
                  </a:r>
                  <a:r>
                    <a:rPr lang="en-US" sz="2000" dirty="0"/>
                    <a:t>of the sampling distribution of </a:t>
                  </a:r>
                  <a14:m>
                    <m:oMath xmlns:m="http://schemas.openxmlformats.org/officeDocument/2006/math">
                      <m:sSub>
                        <m:sSubPr>
                          <m:ctrlPr>
                            <a:rPr lang="en-US" sz="2000" i="1" dirty="0">
                              <a:latin typeface="Cambria Math" panose="02040503050406030204" pitchFamily="18" charset="0"/>
                            </a:rPr>
                          </m:ctrlPr>
                        </m:sSubPr>
                        <m:e>
                          <m:acc>
                            <m:accPr>
                              <m:chr m:val="̅"/>
                              <m:ctrlPr>
                                <a:rPr lang="en-US" sz="2000" i="1" dirty="0">
                                  <a:latin typeface="Cambria Math" panose="02040503050406030204" pitchFamily="18" charset="0"/>
                                </a:rPr>
                              </m:ctrlPr>
                            </m:accPr>
                            <m:e>
                              <m:r>
                                <a:rPr lang="en-US" sz="2000" b="0" i="1" dirty="0" smtClean="0">
                                  <a:latin typeface="Cambria Math" panose="02040503050406030204" pitchFamily="18" charset="0"/>
                                </a:rPr>
                                <m:t> </m:t>
                              </m:r>
                              <m:r>
                                <a:rPr lang="en-US" sz="2000" i="1" dirty="0">
                                  <a:latin typeface="Cambria Math" panose="02040503050406030204" pitchFamily="18" charset="0"/>
                                </a:rPr>
                                <m:t>𝑥</m:t>
                              </m:r>
                            </m:e>
                          </m:acc>
                        </m:e>
                        <m:sub>
                          <m:r>
                            <a:rPr lang="en-US" sz="2000" i="1" dirty="0">
                              <a:latin typeface="Cambria Math" panose="02040503050406030204" pitchFamily="18" charset="0"/>
                            </a:rPr>
                            <m:t>1</m:t>
                          </m:r>
                        </m:sub>
                      </m:sSub>
                      <m:r>
                        <a:rPr lang="en-US" sz="2000" i="1" dirty="0">
                          <a:latin typeface="Cambria Math" panose="02040503050406030204" pitchFamily="18" charset="0"/>
                        </a:rPr>
                        <m:t>−</m:t>
                      </m:r>
                      <m:sSub>
                        <m:sSubPr>
                          <m:ctrlPr>
                            <a:rPr lang="en-US" sz="2000" i="1" dirty="0">
                              <a:latin typeface="Cambria Math" panose="02040503050406030204" pitchFamily="18" charset="0"/>
                            </a:rPr>
                          </m:ctrlPr>
                        </m:sSubPr>
                        <m:e>
                          <m:acc>
                            <m:accPr>
                              <m:chr m:val="̅"/>
                              <m:ctrlPr>
                                <a:rPr lang="en-US" sz="2000" i="1" dirty="0">
                                  <a:latin typeface="Cambria Math" panose="02040503050406030204" pitchFamily="18" charset="0"/>
                                </a:rPr>
                              </m:ctrlPr>
                            </m:accPr>
                            <m:e>
                              <m:r>
                                <a:rPr lang="en-US" sz="2000" i="1" dirty="0">
                                  <a:latin typeface="Cambria Math" panose="02040503050406030204" pitchFamily="18" charset="0"/>
                                </a:rPr>
                                <m:t>𝑥</m:t>
                              </m:r>
                            </m:e>
                          </m:acc>
                        </m:e>
                        <m:sub>
                          <m:r>
                            <a:rPr lang="en-US" sz="2000" i="1" dirty="0">
                              <a:latin typeface="Cambria Math" panose="02040503050406030204" pitchFamily="18" charset="0"/>
                            </a:rPr>
                            <m:t>2</m:t>
                          </m:r>
                        </m:sub>
                      </m:sSub>
                    </m:oMath>
                  </a14:m>
                  <a:r>
                    <a:rPr lang="en-US" sz="2000" dirty="0"/>
                    <a:t>is </a:t>
                  </a:r>
                </a:p>
                <a:p>
                  <a:pPr marL="344488" indent="-344488" algn="ctr">
                    <a:tabLst>
                      <a:tab pos="344488" algn="l"/>
                    </a:tabLst>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smtClean="0">
                                <a:latin typeface="Cambria Math" panose="02040503050406030204" pitchFamily="18" charset="0"/>
                                <a:ea typeface="Cambria Math" panose="02040503050406030204" pitchFamily="18" charset="0"/>
                              </a:rPr>
                              <m:t>𝜇</m:t>
                            </m:r>
                          </m:e>
                          <m:sub>
                            <m:sSub>
                              <m:sSubPr>
                                <m:ctrlPr>
                                  <a:rPr lang="en-US" sz="2000" i="1" dirty="0">
                                    <a:latin typeface="Cambria Math" panose="02040503050406030204" pitchFamily="18" charset="0"/>
                                  </a:rPr>
                                </m:ctrlPr>
                              </m:sSubPr>
                              <m:e>
                                <m:acc>
                                  <m:accPr>
                                    <m:chr m:val="̅"/>
                                    <m:ctrlPr>
                                      <a:rPr lang="en-US" sz="2000" i="1" dirty="0" smtClean="0">
                                        <a:latin typeface="Cambria Math" panose="02040503050406030204" pitchFamily="18" charset="0"/>
                                      </a:rPr>
                                    </m:ctrlPr>
                                  </m:accPr>
                                  <m:e>
                                    <m:r>
                                      <a:rPr lang="en-US" sz="2000" b="0" i="1" dirty="0" smtClean="0">
                                        <a:latin typeface="Cambria Math" panose="02040503050406030204" pitchFamily="18" charset="0"/>
                                      </a:rPr>
                                      <m:t>𝑥</m:t>
                                    </m:r>
                                  </m:e>
                                </m:acc>
                              </m:e>
                              <m:sub>
                                <m:r>
                                  <a:rPr lang="en-US" sz="2000" i="1" dirty="0">
                                    <a:latin typeface="Cambria Math" panose="02040503050406030204" pitchFamily="18" charset="0"/>
                                  </a:rPr>
                                  <m:t>1</m:t>
                                </m:r>
                              </m:sub>
                            </m:sSub>
                            <m:r>
                              <a:rPr lang="en-US" sz="2000" i="1" dirty="0">
                                <a:latin typeface="Cambria Math" panose="02040503050406030204" pitchFamily="18" charset="0"/>
                              </a:rPr>
                              <m:t>−</m:t>
                            </m:r>
                            <m:sSub>
                              <m:sSubPr>
                                <m:ctrlPr>
                                  <a:rPr lang="en-US" sz="2000" i="1" dirty="0">
                                    <a:latin typeface="Cambria Math" panose="02040503050406030204" pitchFamily="18" charset="0"/>
                                  </a:rPr>
                                </m:ctrlPr>
                              </m:sSubPr>
                              <m:e>
                                <m:acc>
                                  <m:accPr>
                                    <m:chr m:val="̅"/>
                                    <m:ctrlPr>
                                      <a:rPr lang="en-US" sz="2000" i="1" dirty="0">
                                        <a:latin typeface="Cambria Math" panose="02040503050406030204" pitchFamily="18" charset="0"/>
                                      </a:rPr>
                                    </m:ctrlPr>
                                  </m:accPr>
                                  <m:e>
                                    <m:r>
                                      <a:rPr lang="en-US" sz="2000" i="1" dirty="0">
                                        <a:latin typeface="Cambria Math" panose="02040503050406030204" pitchFamily="18" charset="0"/>
                                      </a:rPr>
                                      <m:t>𝑥</m:t>
                                    </m:r>
                                  </m:e>
                                </m:acc>
                              </m:e>
                              <m:sub>
                                <m:r>
                                  <a:rPr lang="en-US" sz="2000" i="1" dirty="0">
                                    <a:latin typeface="Cambria Math" panose="02040503050406030204" pitchFamily="18" charset="0"/>
                                  </a:rPr>
                                  <m:t>2</m:t>
                                </m:r>
                              </m:sub>
                            </m:sSub>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𝜇</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smtClean="0">
                                <a:latin typeface="Cambria Math" panose="02040503050406030204" pitchFamily="18" charset="0"/>
                                <a:ea typeface="Cambria Math" panose="02040503050406030204" pitchFamily="18" charset="0"/>
                              </a:rPr>
                              <m:t>𝜇</m:t>
                            </m:r>
                          </m:e>
                          <m:sub>
                            <m:r>
                              <a:rPr lang="en-US" sz="2000" b="0" i="1" smtClean="0">
                                <a:latin typeface="Cambria Math" panose="02040503050406030204" pitchFamily="18" charset="0"/>
                              </a:rPr>
                              <m:t>2</m:t>
                            </m:r>
                          </m:sub>
                        </m:sSub>
                      </m:oMath>
                    </m:oMathPara>
                  </a14:m>
                  <a:endParaRPr lang="en-US" sz="2000" dirty="0"/>
                </a:p>
              </p:txBody>
            </p:sp>
          </mc:Choice>
          <mc:Fallback xmlns="">
            <p:sp>
              <p:nvSpPr>
                <p:cNvPr id="8" name="TextBox 7">
                  <a:extLst>
                    <a:ext uri="{FF2B5EF4-FFF2-40B4-BE49-F238E27FC236}">
                      <a16:creationId xmlns:a16="http://schemas.microsoft.com/office/drawing/2014/main" id="{C6ADF4C4-361E-41BC-9D45-FD2C88BE50FA}"/>
                    </a:ext>
                  </a:extLst>
                </p:cNvPr>
                <p:cNvSpPr txBox="1">
                  <a:spLocks noRot="1" noChangeAspect="1" noMove="1" noResize="1" noEditPoints="1" noAdjustHandles="1" noChangeArrowheads="1" noChangeShapeType="1" noTextEdit="1"/>
                </p:cNvSpPr>
                <p:nvPr/>
              </p:nvSpPr>
              <p:spPr>
                <a:xfrm>
                  <a:off x="843992" y="3897565"/>
                  <a:ext cx="7142671" cy="5648945"/>
                </a:xfrm>
                <a:prstGeom prst="rect">
                  <a:avLst/>
                </a:prstGeom>
                <a:blipFill>
                  <a:blip r:embed="rId3"/>
                  <a:stretch>
                    <a:fillRect l="-694" t="-654"/>
                  </a:stretch>
                </a:blipFill>
                <a:ln>
                  <a:solidFill>
                    <a:schemeClr val="tx1"/>
                  </a:solidFill>
                </a:ln>
              </p:spPr>
              <p:txBody>
                <a:bodyPr/>
                <a:lstStyle/>
                <a:p>
                  <a:r>
                    <a:rPr lang="en-US">
                      <a:noFill/>
                    </a:rPr>
                    <a:t> </a:t>
                  </a:r>
                </a:p>
              </p:txBody>
            </p:sp>
          </mc:Fallback>
        </mc:AlternateContent>
      </p:grpSp>
    </p:spTree>
    <p:extLst>
      <p:ext uri="{BB962C8B-B14F-4D97-AF65-F5344CB8AC3E}">
        <p14:creationId xmlns:p14="http://schemas.microsoft.com/office/powerpoint/2010/main" val="3649582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sz="3200" dirty="0"/>
              <a:t>The Sampling Distribution of a Difference</a:t>
            </a:r>
            <a:br>
              <a:rPr lang="en-US" sz="3200" dirty="0"/>
            </a:br>
            <a:r>
              <a:rPr lang="en-US" sz="3200" dirty="0"/>
              <a:t>Between Two Means</a:t>
            </a:r>
            <a:endParaRPr lang="en-US" sz="3200" i="1" dirty="0"/>
          </a:p>
        </p:txBody>
      </p:sp>
      <p:grpSp>
        <p:nvGrpSpPr>
          <p:cNvPr id="6" name="Group 5">
            <a:extLst>
              <a:ext uri="{FF2B5EF4-FFF2-40B4-BE49-F238E27FC236}">
                <a16:creationId xmlns:a16="http://schemas.microsoft.com/office/drawing/2014/main" id="{A800B22F-818C-49F3-8942-460F37292B4E}"/>
              </a:ext>
            </a:extLst>
          </p:cNvPr>
          <p:cNvGrpSpPr/>
          <p:nvPr/>
        </p:nvGrpSpPr>
        <p:grpSpPr>
          <a:xfrm>
            <a:off x="628650" y="1248533"/>
            <a:ext cx="7886699" cy="5083256"/>
            <a:chOff x="843992" y="3364190"/>
            <a:chExt cx="7142671" cy="6182320"/>
          </a:xfrm>
        </p:grpSpPr>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162B348-9912-4D33-98E8-1CF89EB92AAD}"/>
                    </a:ext>
                  </a:extLst>
                </p:cNvPr>
                <p:cNvSpPr txBox="1"/>
                <p:nvPr/>
              </p:nvSpPr>
              <p:spPr>
                <a:xfrm>
                  <a:off x="843992" y="3364190"/>
                  <a:ext cx="7142671" cy="533373"/>
                </a:xfrm>
                <a:prstGeom prst="rect">
                  <a:avLst/>
                </a:pr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wrap="square" rtlCol="0" anchor="ctr" anchorCtr="0">
                  <a:noAutofit/>
                </a:bodyPr>
                <a:lstStyle/>
                <a:p>
                  <a:pPr algn="ctr"/>
                  <a:r>
                    <a:rPr lang="en-US" sz="2400" dirty="0"/>
                    <a:t>The Sampling Distribution of </a:t>
                  </a:r>
                  <a14:m>
                    <m:oMath xmlns:m="http://schemas.openxmlformats.org/officeDocument/2006/math">
                      <m:sSub>
                        <m:sSubPr>
                          <m:ctrlPr>
                            <a:rPr lang="en-US" sz="2400" i="1" dirty="0">
                              <a:latin typeface="Cambria Math" panose="02040503050406030204" pitchFamily="18" charset="0"/>
                            </a:rPr>
                          </m:ctrlPr>
                        </m:sSubPr>
                        <m:e>
                          <m:acc>
                            <m:accPr>
                              <m:chr m:val="̅"/>
                              <m:ctrlPr>
                                <a:rPr lang="en-US" sz="2400" i="1" dirty="0" smtClean="0">
                                  <a:latin typeface="Cambria Math" panose="02040503050406030204" pitchFamily="18" charset="0"/>
                                </a:rPr>
                              </m:ctrlPr>
                            </m:accPr>
                            <m:e>
                              <m:r>
                                <a:rPr lang="en-US" sz="2400" b="0" i="1" dirty="0" smtClean="0">
                                  <a:latin typeface="Cambria Math" panose="02040503050406030204" pitchFamily="18" charset="0"/>
                                </a:rPr>
                                <m:t>𝑥</m:t>
                              </m:r>
                            </m:e>
                          </m:acc>
                        </m:e>
                        <m:sub>
                          <m:r>
                            <a:rPr lang="en-US" sz="2400" i="1" dirty="0">
                              <a:latin typeface="Cambria Math" panose="02040503050406030204" pitchFamily="18" charset="0"/>
                            </a:rPr>
                            <m:t>1</m:t>
                          </m:r>
                        </m:sub>
                      </m:sSub>
                      <m:r>
                        <a:rPr lang="en-US" sz="2400" i="1" dirty="0">
                          <a:latin typeface="Cambria Math" panose="02040503050406030204" pitchFamily="18" charset="0"/>
                        </a:rPr>
                        <m:t>−</m:t>
                      </m:r>
                      <m:sSub>
                        <m:sSubPr>
                          <m:ctrlPr>
                            <a:rPr lang="en-US" sz="2400" i="1" dirty="0">
                              <a:latin typeface="Cambria Math" panose="02040503050406030204" pitchFamily="18" charset="0"/>
                            </a:rPr>
                          </m:ctrlPr>
                        </m:sSubPr>
                        <m:e>
                          <m:acc>
                            <m:accPr>
                              <m:chr m:val="̅"/>
                              <m:ctrlPr>
                                <a:rPr lang="en-US" sz="2400" i="1" dirty="0">
                                  <a:latin typeface="Cambria Math" panose="02040503050406030204" pitchFamily="18" charset="0"/>
                                </a:rPr>
                              </m:ctrlPr>
                            </m:accPr>
                            <m:e>
                              <m:r>
                                <a:rPr lang="en-US" sz="2400" i="1" dirty="0">
                                  <a:latin typeface="Cambria Math" panose="02040503050406030204" pitchFamily="18" charset="0"/>
                                </a:rPr>
                                <m:t>𝑥</m:t>
                              </m:r>
                            </m:e>
                          </m:acc>
                        </m:e>
                        <m:sub>
                          <m:r>
                            <a:rPr lang="en-US" sz="2400" b="0" i="1" dirty="0" smtClean="0">
                              <a:latin typeface="Cambria Math" panose="02040503050406030204" pitchFamily="18" charset="0"/>
                            </a:rPr>
                            <m:t>2</m:t>
                          </m:r>
                        </m:sub>
                      </m:sSub>
                    </m:oMath>
                  </a14:m>
                  <a:endParaRPr lang="en-US" sz="2400" dirty="0"/>
                </a:p>
              </p:txBody>
            </p:sp>
          </mc:Choice>
          <mc:Fallback xmlns="">
            <p:sp>
              <p:nvSpPr>
                <p:cNvPr id="7" name="TextBox 6">
                  <a:extLst>
                    <a:ext uri="{FF2B5EF4-FFF2-40B4-BE49-F238E27FC236}">
                      <a16:creationId xmlns:a16="http://schemas.microsoft.com/office/drawing/2014/main" id="{E162B348-9912-4D33-98E8-1CF89EB92AAD}"/>
                    </a:ext>
                  </a:extLst>
                </p:cNvPr>
                <p:cNvSpPr txBox="1">
                  <a:spLocks noRot="1" noChangeAspect="1" noMove="1" noResize="1" noEditPoints="1" noAdjustHandles="1" noChangeArrowheads="1" noChangeShapeType="1" noTextEdit="1"/>
                </p:cNvSpPr>
                <p:nvPr/>
              </p:nvSpPr>
              <p:spPr>
                <a:xfrm>
                  <a:off x="843992" y="3364190"/>
                  <a:ext cx="7142671" cy="533373"/>
                </a:xfrm>
                <a:prstGeom prst="rect">
                  <a:avLst/>
                </a:prstGeom>
                <a:blipFill>
                  <a:blip r:embed="rId2"/>
                  <a:stretch>
                    <a:fillRect t="-12162" b="-31081"/>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6ADF4C4-361E-41BC-9D45-FD2C88BE50FA}"/>
                    </a:ext>
                  </a:extLst>
                </p:cNvPr>
                <p:cNvSpPr txBox="1"/>
                <p:nvPr/>
              </p:nvSpPr>
              <p:spPr>
                <a:xfrm>
                  <a:off x="843992" y="3897565"/>
                  <a:ext cx="7142671" cy="5648945"/>
                </a:xfrm>
                <a:prstGeom prst="rect">
                  <a:avLst/>
                </a:prstGeom>
                <a:noFill/>
                <a:ln>
                  <a:solidFill>
                    <a:schemeClr val="tx1"/>
                  </a:solidFill>
                </a:ln>
              </p:spPr>
              <p:txBody>
                <a:bodyPr wrap="square" rtlCol="0">
                  <a:noAutofit/>
                </a:bodyPr>
                <a:lstStyle/>
                <a:p>
                  <a:r>
                    <a:rPr lang="en-US" sz="2000" dirty="0"/>
                    <a:t>Choose an SRS of size </a:t>
                  </a:r>
                  <a:r>
                    <a:rPr lang="en-US" sz="2000" i="1" dirty="0"/>
                    <a:t>n</a:t>
                  </a:r>
                  <a:r>
                    <a:rPr lang="en-US" sz="2000" baseline="-25000" dirty="0"/>
                    <a:t>1</a:t>
                  </a:r>
                  <a:r>
                    <a:rPr lang="en-US" sz="2000" dirty="0"/>
                    <a:t> from Population 1 with mean </a:t>
                  </a:r>
                  <a:r>
                    <a:rPr lang="en-US" sz="2000" i="1" dirty="0"/>
                    <a:t>µ</a:t>
                  </a:r>
                  <a:r>
                    <a:rPr lang="en-US" sz="2000" i="1" baseline="-25000" dirty="0"/>
                    <a:t>1</a:t>
                  </a:r>
                  <a:r>
                    <a:rPr lang="en-US" sz="2000" i="1" dirty="0"/>
                    <a:t> </a:t>
                  </a:r>
                  <a:r>
                    <a:rPr lang="en-US" sz="2000" dirty="0"/>
                    <a:t>and standard deviation </a:t>
                  </a:r>
                  <a:r>
                    <a:rPr lang="el-GR" sz="2000" i="1" dirty="0"/>
                    <a:t>σ</a:t>
                  </a:r>
                  <a:r>
                    <a:rPr lang="en-US" sz="2000" baseline="-25000" dirty="0"/>
                    <a:t>1</a:t>
                  </a:r>
                  <a:r>
                    <a:rPr lang="en-US" sz="2000" dirty="0"/>
                    <a:t> and an independent SRS of size </a:t>
                  </a:r>
                  <a:r>
                    <a:rPr lang="en-US" sz="2000" i="1" dirty="0"/>
                    <a:t>n</a:t>
                  </a:r>
                  <a:r>
                    <a:rPr lang="en-US" sz="2000" baseline="-25000" dirty="0"/>
                    <a:t>2</a:t>
                  </a:r>
                  <a:r>
                    <a:rPr lang="en-US" sz="2000" dirty="0"/>
                    <a:t> from Population 2 with  mean </a:t>
                  </a:r>
                  <a:r>
                    <a:rPr lang="en-US" sz="2000" i="1" dirty="0"/>
                    <a:t>µ</a:t>
                  </a:r>
                  <a:r>
                    <a:rPr lang="en-US" sz="2000" i="1" baseline="-25000" dirty="0"/>
                    <a:t>2</a:t>
                  </a:r>
                  <a:r>
                    <a:rPr lang="en-US" sz="2000" i="1" dirty="0"/>
                    <a:t> </a:t>
                  </a:r>
                  <a:r>
                    <a:rPr lang="en-US" sz="2000" dirty="0"/>
                    <a:t>and standard deviation </a:t>
                  </a:r>
                  <a:r>
                    <a:rPr lang="el-GR" sz="2000" i="1" dirty="0"/>
                    <a:t>σ</a:t>
                  </a:r>
                  <a:r>
                    <a:rPr lang="en-US" sz="2000" i="1" baseline="-25000" dirty="0"/>
                    <a:t>2</a:t>
                  </a:r>
                  <a:r>
                    <a:rPr lang="en-US" sz="2000" dirty="0"/>
                    <a:t>. Then:</a:t>
                  </a:r>
                </a:p>
                <a:p>
                  <a:pPr marL="457200" indent="-457200">
                    <a:tabLst>
                      <a:tab pos="517525" algn="l"/>
                    </a:tabLst>
                  </a:pPr>
                  <a:r>
                    <a:rPr lang="en-US" sz="2000" dirty="0"/>
                    <a:t>• 	The sampling distribution of </a:t>
                  </a:r>
                  <a14:m>
                    <m:oMath xmlns:m="http://schemas.openxmlformats.org/officeDocument/2006/math">
                      <m:sSub>
                        <m:sSubPr>
                          <m:ctrlPr>
                            <a:rPr lang="en-US" sz="2000" i="1" dirty="0">
                              <a:latin typeface="Cambria Math" panose="02040503050406030204" pitchFamily="18" charset="0"/>
                            </a:rPr>
                          </m:ctrlPr>
                        </m:sSubPr>
                        <m:e>
                          <m:acc>
                            <m:accPr>
                              <m:chr m:val="̅"/>
                              <m:ctrlPr>
                                <a:rPr lang="en-US" sz="2000" i="1" dirty="0">
                                  <a:latin typeface="Cambria Math" panose="02040503050406030204" pitchFamily="18" charset="0"/>
                                </a:rPr>
                              </m:ctrlPr>
                            </m:accPr>
                            <m:e>
                              <m:r>
                                <a:rPr lang="en-US" sz="2000" i="1" dirty="0">
                                  <a:latin typeface="Cambria Math" panose="02040503050406030204" pitchFamily="18" charset="0"/>
                                </a:rPr>
                                <m:t>𝑥</m:t>
                              </m:r>
                            </m:e>
                          </m:acc>
                        </m:e>
                        <m:sub>
                          <m:r>
                            <a:rPr lang="en-US" sz="2000" i="1" dirty="0">
                              <a:latin typeface="Cambria Math" panose="02040503050406030204" pitchFamily="18" charset="0"/>
                            </a:rPr>
                            <m:t>1</m:t>
                          </m:r>
                        </m:sub>
                      </m:sSub>
                      <m:r>
                        <a:rPr lang="en-US" sz="2000" i="1" dirty="0">
                          <a:latin typeface="Cambria Math" panose="02040503050406030204" pitchFamily="18" charset="0"/>
                        </a:rPr>
                        <m:t>−</m:t>
                      </m:r>
                      <m:sSub>
                        <m:sSubPr>
                          <m:ctrlPr>
                            <a:rPr lang="en-US" sz="2000" i="1" dirty="0">
                              <a:latin typeface="Cambria Math" panose="02040503050406030204" pitchFamily="18" charset="0"/>
                            </a:rPr>
                          </m:ctrlPr>
                        </m:sSubPr>
                        <m:e>
                          <m:acc>
                            <m:accPr>
                              <m:chr m:val="̅"/>
                              <m:ctrlPr>
                                <a:rPr lang="en-US" sz="2000" i="1" dirty="0">
                                  <a:latin typeface="Cambria Math" panose="02040503050406030204" pitchFamily="18" charset="0"/>
                                </a:rPr>
                              </m:ctrlPr>
                            </m:accPr>
                            <m:e>
                              <m:r>
                                <a:rPr lang="en-US" sz="2000" i="1" dirty="0">
                                  <a:latin typeface="Cambria Math" panose="02040503050406030204" pitchFamily="18" charset="0"/>
                                </a:rPr>
                                <m:t>𝑥</m:t>
                              </m:r>
                            </m:e>
                          </m:acc>
                        </m:e>
                        <m:sub>
                          <m:r>
                            <a:rPr lang="en-US" sz="2000" i="1" dirty="0">
                              <a:latin typeface="Cambria Math" panose="02040503050406030204" pitchFamily="18" charset="0"/>
                            </a:rPr>
                            <m:t>2</m:t>
                          </m:r>
                        </m:sub>
                      </m:sSub>
                    </m:oMath>
                  </a14:m>
                  <a:r>
                    <a:rPr lang="en-US" sz="2000" dirty="0"/>
                    <a:t>is </a:t>
                  </a:r>
                  <a:r>
                    <a:rPr lang="en-US" sz="2000" b="1" dirty="0"/>
                    <a:t>Normal </a:t>
                  </a:r>
                  <a:r>
                    <a:rPr lang="en-US" sz="2000" dirty="0"/>
                    <a:t>if both population distributions are Normal. It is </a:t>
                  </a:r>
                  <a:r>
                    <a:rPr lang="en-US" sz="2000" b="1" dirty="0"/>
                    <a:t>approximately Normal </a:t>
                  </a:r>
                  <a:r>
                    <a:rPr lang="en-US" sz="2000" dirty="0"/>
                    <a:t>if both sample sizes are large (</a:t>
                  </a:r>
                  <a:r>
                    <a:rPr lang="en-US" sz="2000" i="1" dirty="0"/>
                    <a:t>n</a:t>
                  </a:r>
                  <a:r>
                    <a:rPr lang="en-US" sz="2000" baseline="-25000" dirty="0"/>
                    <a:t>1</a:t>
                  </a:r>
                  <a:r>
                    <a:rPr lang="en-US" sz="2000" dirty="0"/>
                    <a:t> ≥ 30 and </a:t>
                  </a:r>
                  <a:r>
                    <a:rPr lang="en-US" sz="2000" i="1" dirty="0"/>
                    <a:t>n</a:t>
                  </a:r>
                  <a:r>
                    <a:rPr lang="en-US" sz="2000" baseline="-25000" dirty="0"/>
                    <a:t>2</a:t>
                  </a:r>
                  <a:r>
                    <a:rPr lang="en-US" sz="2000" dirty="0"/>
                    <a:t> ≥ 30) or if one population is Normally distributed and the other sample size is large.</a:t>
                  </a:r>
                  <a:endParaRPr lang="pt-BR" sz="2400" dirty="0"/>
                </a:p>
                <a:p>
                  <a:pPr marL="344488" indent="-344488">
                    <a:tabLst>
                      <a:tab pos="344488" algn="l"/>
                    </a:tabLst>
                  </a:pPr>
                  <a:r>
                    <a:rPr lang="en-US" sz="2000" dirty="0"/>
                    <a:t>• 	The </a:t>
                  </a:r>
                  <a:r>
                    <a:rPr lang="en-US" sz="2000" b="1" dirty="0"/>
                    <a:t>mean </a:t>
                  </a:r>
                  <a:r>
                    <a:rPr lang="en-US" sz="2000" dirty="0"/>
                    <a:t>of the sampling distribution of </a:t>
                  </a:r>
                  <a14:m>
                    <m:oMath xmlns:m="http://schemas.openxmlformats.org/officeDocument/2006/math">
                      <m:sSub>
                        <m:sSubPr>
                          <m:ctrlPr>
                            <a:rPr lang="en-US" sz="2000" i="1" dirty="0">
                              <a:latin typeface="Cambria Math" panose="02040503050406030204" pitchFamily="18" charset="0"/>
                            </a:rPr>
                          </m:ctrlPr>
                        </m:sSubPr>
                        <m:e>
                          <m:acc>
                            <m:accPr>
                              <m:chr m:val="̅"/>
                              <m:ctrlPr>
                                <a:rPr lang="en-US" sz="2000" i="1" dirty="0">
                                  <a:latin typeface="Cambria Math" panose="02040503050406030204" pitchFamily="18" charset="0"/>
                                </a:rPr>
                              </m:ctrlPr>
                            </m:accPr>
                            <m:e>
                              <m:r>
                                <a:rPr lang="en-US" sz="2000" b="0" i="1" dirty="0" smtClean="0">
                                  <a:latin typeface="Cambria Math" panose="02040503050406030204" pitchFamily="18" charset="0"/>
                                </a:rPr>
                                <m:t> </m:t>
                              </m:r>
                              <m:r>
                                <a:rPr lang="en-US" sz="2000" i="1" dirty="0">
                                  <a:latin typeface="Cambria Math" panose="02040503050406030204" pitchFamily="18" charset="0"/>
                                </a:rPr>
                                <m:t>𝑥</m:t>
                              </m:r>
                            </m:e>
                          </m:acc>
                        </m:e>
                        <m:sub>
                          <m:r>
                            <a:rPr lang="en-US" sz="2000" i="1" dirty="0">
                              <a:latin typeface="Cambria Math" panose="02040503050406030204" pitchFamily="18" charset="0"/>
                            </a:rPr>
                            <m:t>1</m:t>
                          </m:r>
                        </m:sub>
                      </m:sSub>
                      <m:r>
                        <a:rPr lang="en-US" sz="2000" i="1" dirty="0">
                          <a:latin typeface="Cambria Math" panose="02040503050406030204" pitchFamily="18" charset="0"/>
                        </a:rPr>
                        <m:t>−</m:t>
                      </m:r>
                      <m:sSub>
                        <m:sSubPr>
                          <m:ctrlPr>
                            <a:rPr lang="en-US" sz="2000" i="1" dirty="0">
                              <a:latin typeface="Cambria Math" panose="02040503050406030204" pitchFamily="18" charset="0"/>
                            </a:rPr>
                          </m:ctrlPr>
                        </m:sSubPr>
                        <m:e>
                          <m:acc>
                            <m:accPr>
                              <m:chr m:val="̅"/>
                              <m:ctrlPr>
                                <a:rPr lang="en-US" sz="2000" i="1" dirty="0">
                                  <a:latin typeface="Cambria Math" panose="02040503050406030204" pitchFamily="18" charset="0"/>
                                </a:rPr>
                              </m:ctrlPr>
                            </m:accPr>
                            <m:e>
                              <m:r>
                                <a:rPr lang="en-US" sz="2000" i="1" dirty="0">
                                  <a:latin typeface="Cambria Math" panose="02040503050406030204" pitchFamily="18" charset="0"/>
                                </a:rPr>
                                <m:t>𝑥</m:t>
                              </m:r>
                            </m:e>
                          </m:acc>
                        </m:e>
                        <m:sub>
                          <m:r>
                            <a:rPr lang="en-US" sz="2000" i="1" dirty="0">
                              <a:latin typeface="Cambria Math" panose="02040503050406030204" pitchFamily="18" charset="0"/>
                            </a:rPr>
                            <m:t>2</m:t>
                          </m:r>
                        </m:sub>
                      </m:sSub>
                    </m:oMath>
                  </a14:m>
                  <a:r>
                    <a:rPr lang="en-US" sz="2000" dirty="0"/>
                    <a:t>is </a:t>
                  </a:r>
                </a:p>
                <a:p>
                  <a:pPr marL="344488" indent="-344488" algn="ctr">
                    <a:tabLst>
                      <a:tab pos="344488" algn="l"/>
                    </a:tabLst>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smtClean="0">
                                <a:latin typeface="Cambria Math" panose="02040503050406030204" pitchFamily="18" charset="0"/>
                                <a:ea typeface="Cambria Math" panose="02040503050406030204" pitchFamily="18" charset="0"/>
                              </a:rPr>
                              <m:t>𝜇</m:t>
                            </m:r>
                          </m:e>
                          <m:sub>
                            <m:sSub>
                              <m:sSubPr>
                                <m:ctrlPr>
                                  <a:rPr lang="en-US" sz="2000" i="1" dirty="0">
                                    <a:latin typeface="Cambria Math" panose="02040503050406030204" pitchFamily="18" charset="0"/>
                                  </a:rPr>
                                </m:ctrlPr>
                              </m:sSubPr>
                              <m:e>
                                <m:acc>
                                  <m:accPr>
                                    <m:chr m:val="̅"/>
                                    <m:ctrlPr>
                                      <a:rPr lang="en-US" sz="2000" i="1" dirty="0" smtClean="0">
                                        <a:latin typeface="Cambria Math" panose="02040503050406030204" pitchFamily="18" charset="0"/>
                                      </a:rPr>
                                    </m:ctrlPr>
                                  </m:accPr>
                                  <m:e>
                                    <m:r>
                                      <a:rPr lang="en-US" sz="2000" b="0" i="1" dirty="0" smtClean="0">
                                        <a:latin typeface="Cambria Math" panose="02040503050406030204" pitchFamily="18" charset="0"/>
                                      </a:rPr>
                                      <m:t>𝑥</m:t>
                                    </m:r>
                                  </m:e>
                                </m:acc>
                              </m:e>
                              <m:sub>
                                <m:r>
                                  <a:rPr lang="en-US" sz="2000" i="1" dirty="0">
                                    <a:latin typeface="Cambria Math" panose="02040503050406030204" pitchFamily="18" charset="0"/>
                                  </a:rPr>
                                  <m:t>1</m:t>
                                </m:r>
                              </m:sub>
                            </m:sSub>
                            <m:r>
                              <a:rPr lang="en-US" sz="2000" i="1" dirty="0">
                                <a:latin typeface="Cambria Math" panose="02040503050406030204" pitchFamily="18" charset="0"/>
                              </a:rPr>
                              <m:t>−</m:t>
                            </m:r>
                            <m:sSub>
                              <m:sSubPr>
                                <m:ctrlPr>
                                  <a:rPr lang="en-US" sz="2000" i="1" dirty="0">
                                    <a:latin typeface="Cambria Math" panose="02040503050406030204" pitchFamily="18" charset="0"/>
                                  </a:rPr>
                                </m:ctrlPr>
                              </m:sSubPr>
                              <m:e>
                                <m:acc>
                                  <m:accPr>
                                    <m:chr m:val="̅"/>
                                    <m:ctrlPr>
                                      <a:rPr lang="en-US" sz="2000" i="1" dirty="0">
                                        <a:latin typeface="Cambria Math" panose="02040503050406030204" pitchFamily="18" charset="0"/>
                                      </a:rPr>
                                    </m:ctrlPr>
                                  </m:accPr>
                                  <m:e>
                                    <m:r>
                                      <a:rPr lang="en-US" sz="2000" i="1" dirty="0">
                                        <a:latin typeface="Cambria Math" panose="02040503050406030204" pitchFamily="18" charset="0"/>
                                      </a:rPr>
                                      <m:t>𝑥</m:t>
                                    </m:r>
                                  </m:e>
                                </m:acc>
                              </m:e>
                              <m:sub>
                                <m:r>
                                  <a:rPr lang="en-US" sz="2000" i="1" dirty="0">
                                    <a:latin typeface="Cambria Math" panose="02040503050406030204" pitchFamily="18" charset="0"/>
                                  </a:rPr>
                                  <m:t>2</m:t>
                                </m:r>
                              </m:sub>
                            </m:sSub>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𝜇</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smtClean="0">
                                <a:latin typeface="Cambria Math" panose="02040503050406030204" pitchFamily="18" charset="0"/>
                                <a:ea typeface="Cambria Math" panose="02040503050406030204" pitchFamily="18" charset="0"/>
                              </a:rPr>
                              <m:t>𝜇</m:t>
                            </m:r>
                          </m:e>
                          <m:sub>
                            <m:r>
                              <a:rPr lang="en-US" sz="2000" b="0" i="1" smtClean="0">
                                <a:latin typeface="Cambria Math" panose="02040503050406030204" pitchFamily="18" charset="0"/>
                              </a:rPr>
                              <m:t>2</m:t>
                            </m:r>
                          </m:sub>
                        </m:sSub>
                      </m:oMath>
                    </m:oMathPara>
                  </a14:m>
                  <a:endParaRPr lang="en-US" sz="2000" dirty="0"/>
                </a:p>
                <a:p>
                  <a:pPr marL="344488" indent="-344488">
                    <a:tabLst>
                      <a:tab pos="344488" algn="l"/>
                    </a:tabLst>
                  </a:pPr>
                  <a:r>
                    <a:rPr lang="en-US" sz="2000" dirty="0"/>
                    <a:t>• 	The </a:t>
                  </a:r>
                  <a:r>
                    <a:rPr lang="en-US" sz="2000" b="1" dirty="0"/>
                    <a:t>standard deviation </a:t>
                  </a:r>
                  <a:r>
                    <a:rPr lang="en-US" sz="2000" dirty="0"/>
                    <a:t>of the sampling distribution of </a:t>
                  </a:r>
                  <a14:m>
                    <m:oMath xmlns:m="http://schemas.openxmlformats.org/officeDocument/2006/math">
                      <m:sSub>
                        <m:sSubPr>
                          <m:ctrlPr>
                            <a:rPr lang="en-US" sz="2000" i="1" dirty="0">
                              <a:latin typeface="Cambria Math" panose="02040503050406030204" pitchFamily="18" charset="0"/>
                            </a:rPr>
                          </m:ctrlPr>
                        </m:sSubPr>
                        <m:e>
                          <m:acc>
                            <m:accPr>
                              <m:chr m:val="̅"/>
                              <m:ctrlPr>
                                <a:rPr lang="en-US" sz="2000" i="1" dirty="0">
                                  <a:latin typeface="Cambria Math" panose="02040503050406030204" pitchFamily="18" charset="0"/>
                                </a:rPr>
                              </m:ctrlPr>
                            </m:accPr>
                            <m:e>
                              <m:r>
                                <a:rPr lang="en-US" sz="2000" i="1" dirty="0">
                                  <a:latin typeface="Cambria Math" panose="02040503050406030204" pitchFamily="18" charset="0"/>
                                </a:rPr>
                                <m:t>𝑥</m:t>
                              </m:r>
                            </m:e>
                          </m:acc>
                        </m:e>
                        <m:sub>
                          <m:r>
                            <a:rPr lang="en-US" sz="2000" i="1" dirty="0">
                              <a:latin typeface="Cambria Math" panose="02040503050406030204" pitchFamily="18" charset="0"/>
                            </a:rPr>
                            <m:t>1</m:t>
                          </m:r>
                        </m:sub>
                      </m:sSub>
                      <m:r>
                        <a:rPr lang="en-US" sz="2000" i="1" dirty="0">
                          <a:latin typeface="Cambria Math" panose="02040503050406030204" pitchFamily="18" charset="0"/>
                        </a:rPr>
                        <m:t>−</m:t>
                      </m:r>
                      <m:sSub>
                        <m:sSubPr>
                          <m:ctrlPr>
                            <a:rPr lang="en-US" sz="2000" i="1" dirty="0">
                              <a:latin typeface="Cambria Math" panose="02040503050406030204" pitchFamily="18" charset="0"/>
                            </a:rPr>
                          </m:ctrlPr>
                        </m:sSubPr>
                        <m:e>
                          <m:acc>
                            <m:accPr>
                              <m:chr m:val="̅"/>
                              <m:ctrlPr>
                                <a:rPr lang="en-US" sz="2000" i="1" dirty="0">
                                  <a:latin typeface="Cambria Math" panose="02040503050406030204" pitchFamily="18" charset="0"/>
                                </a:rPr>
                              </m:ctrlPr>
                            </m:accPr>
                            <m:e>
                              <m:r>
                                <a:rPr lang="en-US" sz="2000" i="1" dirty="0">
                                  <a:latin typeface="Cambria Math" panose="02040503050406030204" pitchFamily="18" charset="0"/>
                                </a:rPr>
                                <m:t>𝑥</m:t>
                              </m:r>
                            </m:e>
                          </m:acc>
                        </m:e>
                        <m:sub>
                          <m:r>
                            <a:rPr lang="en-US" sz="2000" i="1" dirty="0">
                              <a:latin typeface="Cambria Math" panose="02040503050406030204" pitchFamily="18" charset="0"/>
                            </a:rPr>
                            <m:t>2</m:t>
                          </m:r>
                        </m:sub>
                      </m:sSub>
                    </m:oMath>
                  </a14:m>
                  <a:r>
                    <a:rPr lang="en-US" sz="2000" dirty="0"/>
                    <a:t>is</a:t>
                  </a:r>
                </a:p>
                <a:p>
                  <a:pPr marL="344488" indent="-344488">
                    <a:tabLst>
                      <a:tab pos="344488" algn="l"/>
                    </a:tabLst>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US" sz="2000" i="1" smtClean="0">
                                <a:latin typeface="Cambria Math" panose="02040503050406030204" pitchFamily="18" charset="0"/>
                                <a:ea typeface="Cambria Math" panose="02040503050406030204" pitchFamily="18" charset="0"/>
                              </a:rPr>
                              <m:t>𝜎</m:t>
                            </m:r>
                          </m:e>
                          <m:sub>
                            <m:sSub>
                              <m:sSubPr>
                                <m:ctrlPr>
                                  <a:rPr lang="en-US" sz="2000" i="1" dirty="0">
                                    <a:latin typeface="Cambria Math" panose="02040503050406030204" pitchFamily="18" charset="0"/>
                                  </a:rPr>
                                </m:ctrlPr>
                              </m:sSubPr>
                              <m:e>
                                <m:acc>
                                  <m:accPr>
                                    <m:chr m:val="̅"/>
                                    <m:ctrlPr>
                                      <a:rPr lang="en-US" sz="2000" i="1" dirty="0">
                                        <a:latin typeface="Cambria Math" panose="02040503050406030204" pitchFamily="18" charset="0"/>
                                      </a:rPr>
                                    </m:ctrlPr>
                                  </m:accPr>
                                  <m:e>
                                    <m:r>
                                      <a:rPr lang="en-US" sz="2000" i="1" dirty="0">
                                        <a:latin typeface="Cambria Math" panose="02040503050406030204" pitchFamily="18" charset="0"/>
                                      </a:rPr>
                                      <m:t>𝑥</m:t>
                                    </m:r>
                                  </m:e>
                                </m:acc>
                              </m:e>
                              <m:sub>
                                <m:r>
                                  <a:rPr lang="en-US" sz="2000" i="1" dirty="0">
                                    <a:latin typeface="Cambria Math" panose="02040503050406030204" pitchFamily="18" charset="0"/>
                                  </a:rPr>
                                  <m:t>1</m:t>
                                </m:r>
                              </m:sub>
                            </m:sSub>
                            <m:r>
                              <a:rPr lang="en-US" sz="2000" i="1" dirty="0">
                                <a:latin typeface="Cambria Math" panose="02040503050406030204" pitchFamily="18" charset="0"/>
                              </a:rPr>
                              <m:t>−</m:t>
                            </m:r>
                            <m:sSub>
                              <m:sSubPr>
                                <m:ctrlPr>
                                  <a:rPr lang="en-US" sz="2000" i="1" dirty="0">
                                    <a:latin typeface="Cambria Math" panose="02040503050406030204" pitchFamily="18" charset="0"/>
                                  </a:rPr>
                                </m:ctrlPr>
                              </m:sSubPr>
                              <m:e>
                                <m:acc>
                                  <m:accPr>
                                    <m:chr m:val="̅"/>
                                    <m:ctrlPr>
                                      <a:rPr lang="en-US" sz="2000" i="1" dirty="0">
                                        <a:latin typeface="Cambria Math" panose="02040503050406030204" pitchFamily="18" charset="0"/>
                                      </a:rPr>
                                    </m:ctrlPr>
                                  </m:accPr>
                                  <m:e>
                                    <m:r>
                                      <a:rPr lang="en-US" sz="2000" i="1" dirty="0">
                                        <a:latin typeface="Cambria Math" panose="02040503050406030204" pitchFamily="18" charset="0"/>
                                      </a:rPr>
                                      <m:t>𝑥</m:t>
                                    </m:r>
                                  </m:e>
                                </m:acc>
                              </m:e>
                              <m:sub>
                                <m:r>
                                  <a:rPr lang="en-US" sz="2000" i="1" dirty="0">
                                    <a:latin typeface="Cambria Math" panose="02040503050406030204" pitchFamily="18" charset="0"/>
                                  </a:rPr>
                                  <m:t>2</m:t>
                                </m:r>
                              </m:sub>
                            </m:sSub>
                          </m:sub>
                        </m:sSub>
                        <m:r>
                          <a:rPr lang="en-US" sz="2000" b="0" i="1" dirty="0" smtClean="0">
                            <a:latin typeface="Cambria Math" panose="02040503050406030204" pitchFamily="18" charset="0"/>
                          </a:rPr>
                          <m:t>=</m:t>
                        </m:r>
                        <m:rad>
                          <m:radPr>
                            <m:degHide m:val="on"/>
                            <m:ctrlPr>
                              <a:rPr lang="en-US" sz="2000" i="1">
                                <a:latin typeface="Cambria Math" panose="02040503050406030204" pitchFamily="18" charset="0"/>
                              </a:rPr>
                            </m:ctrlPr>
                          </m:radPr>
                          <m:deg/>
                          <m:e>
                            <m:f>
                              <m:fPr>
                                <m:ctrlPr>
                                  <a:rPr lang="en-US" sz="2000" i="1">
                                    <a:latin typeface="Cambria Math" panose="02040503050406030204" pitchFamily="18" charset="0"/>
                                  </a:rPr>
                                </m:ctrlPr>
                              </m:fPr>
                              <m:num>
                                <m:sSubSup>
                                  <m:sSubSupPr>
                                    <m:ctrlPr>
                                      <a:rPr lang="en-US" sz="2000" i="1">
                                        <a:latin typeface="Cambria Math" panose="02040503050406030204" pitchFamily="18" charset="0"/>
                                      </a:rPr>
                                    </m:ctrlPr>
                                  </m:sSubSupPr>
                                  <m:e>
                                    <m:r>
                                      <a:rPr lang="en-US" sz="2000" i="1">
                                        <a:latin typeface="Cambria Math" panose="02040503050406030204" pitchFamily="18" charset="0"/>
                                        <a:ea typeface="Cambria Math" panose="02040503050406030204" pitchFamily="18" charset="0"/>
                                      </a:rPr>
                                      <m:t>𝜎</m:t>
                                    </m:r>
                                  </m:e>
                                  <m:sub>
                                    <m:r>
                                      <a:rPr lang="en-US" sz="2000" i="1">
                                        <a:latin typeface="Cambria Math" panose="02040503050406030204" pitchFamily="18" charset="0"/>
                                      </a:rPr>
                                      <m:t>1</m:t>
                                    </m:r>
                                  </m:sub>
                                  <m:sup>
                                    <m:r>
                                      <a:rPr lang="en-US" sz="2000" i="1">
                                        <a:latin typeface="Cambria Math" panose="02040503050406030204" pitchFamily="18" charset="0"/>
                                      </a:rPr>
                                      <m:t>2</m:t>
                                    </m:r>
                                  </m:sup>
                                </m:sSubSup>
                              </m:num>
                              <m:den>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a:rPr lang="en-US" sz="2000" i="1">
                                        <a:latin typeface="Cambria Math" panose="02040503050406030204" pitchFamily="18" charset="0"/>
                                      </a:rPr>
                                      <m:t>1</m:t>
                                    </m:r>
                                  </m:sub>
                                </m:sSub>
                              </m:den>
                            </m:f>
                            <m:r>
                              <a:rPr lang="en-US" sz="2000" i="1">
                                <a:latin typeface="Cambria Math" panose="02040503050406030204" pitchFamily="18" charset="0"/>
                              </a:rPr>
                              <m:t>+</m:t>
                            </m:r>
                            <m:f>
                              <m:fPr>
                                <m:ctrlPr>
                                  <a:rPr lang="en-US" sz="2000" i="1">
                                    <a:latin typeface="Cambria Math" panose="02040503050406030204" pitchFamily="18" charset="0"/>
                                  </a:rPr>
                                </m:ctrlPr>
                              </m:fPr>
                              <m:num>
                                <m:sSubSup>
                                  <m:sSubSupPr>
                                    <m:ctrlPr>
                                      <a:rPr lang="en-US" sz="2000" i="1">
                                        <a:latin typeface="Cambria Math" panose="02040503050406030204" pitchFamily="18" charset="0"/>
                                      </a:rPr>
                                    </m:ctrlPr>
                                  </m:sSubSupPr>
                                  <m:e>
                                    <m:r>
                                      <a:rPr lang="en-US" sz="2000" i="1">
                                        <a:latin typeface="Cambria Math" panose="02040503050406030204" pitchFamily="18" charset="0"/>
                                        <a:ea typeface="Cambria Math" panose="02040503050406030204" pitchFamily="18" charset="0"/>
                                      </a:rPr>
                                      <m:t>𝜎</m:t>
                                    </m:r>
                                  </m:e>
                                  <m:sub>
                                    <m:r>
                                      <a:rPr lang="en-US" sz="2000" i="1">
                                        <a:latin typeface="Cambria Math" panose="02040503050406030204" pitchFamily="18" charset="0"/>
                                        <a:ea typeface="Cambria Math" panose="02040503050406030204" pitchFamily="18" charset="0"/>
                                      </a:rPr>
                                      <m:t>2</m:t>
                                    </m:r>
                                  </m:sub>
                                  <m:sup>
                                    <m:r>
                                      <a:rPr lang="en-US" sz="2000" i="1">
                                        <a:latin typeface="Cambria Math" panose="02040503050406030204" pitchFamily="18" charset="0"/>
                                      </a:rPr>
                                      <m:t>2</m:t>
                                    </m:r>
                                  </m:sup>
                                </m:sSubSup>
                              </m:num>
                              <m:den>
                                <m:sSub>
                                  <m:sSubPr>
                                    <m:ctrlPr>
                                      <a:rPr lang="en-US" sz="2000" i="1">
                                        <a:latin typeface="Cambria Math" panose="02040503050406030204" pitchFamily="18" charset="0"/>
                                      </a:rPr>
                                    </m:ctrlPr>
                                  </m:sSubPr>
                                  <m:e>
                                    <m:r>
                                      <a:rPr lang="en-US" sz="2000" i="1">
                                        <a:latin typeface="Cambria Math" panose="02040503050406030204" pitchFamily="18" charset="0"/>
                                      </a:rPr>
                                      <m:t>𝑛</m:t>
                                    </m:r>
                                  </m:e>
                                  <m:sub>
                                    <m:r>
                                      <a:rPr lang="en-US" sz="2000" b="0" i="1" smtClean="0">
                                        <a:latin typeface="Cambria Math" panose="02040503050406030204" pitchFamily="18" charset="0"/>
                                      </a:rPr>
                                      <m:t>2</m:t>
                                    </m:r>
                                  </m:sub>
                                </m:sSub>
                              </m:den>
                            </m:f>
                          </m:e>
                        </m:rad>
                      </m:oMath>
                    </m:oMathPara>
                  </a14:m>
                  <a:endParaRPr lang="en-US" sz="2000" dirty="0"/>
                </a:p>
                <a:p>
                  <a:pPr marL="344488">
                    <a:tabLst>
                      <a:tab pos="344488" algn="l"/>
                    </a:tabLst>
                  </a:pPr>
                  <a:r>
                    <a:rPr lang="en-US" sz="2000" dirty="0"/>
                    <a:t>as long as the </a:t>
                  </a:r>
                  <a:r>
                    <a:rPr lang="en-US" sz="2000" i="1" dirty="0"/>
                    <a:t>10% condition </a:t>
                  </a:r>
                  <a:r>
                    <a:rPr lang="en-US" sz="2000" dirty="0"/>
                    <a:t>is met for both samples: </a:t>
                  </a:r>
                  <a:r>
                    <a:rPr lang="en-US" sz="2000" i="1" dirty="0"/>
                    <a:t>n</a:t>
                  </a:r>
                  <a:r>
                    <a:rPr lang="en-US" sz="2000" baseline="-25000" dirty="0"/>
                    <a:t>1</a:t>
                  </a:r>
                  <a:r>
                    <a:rPr lang="en-US" sz="2000" dirty="0"/>
                    <a:t> &lt; 0.10</a:t>
                  </a:r>
                  <a:r>
                    <a:rPr lang="en-US" sz="2000" i="1" dirty="0"/>
                    <a:t>N</a:t>
                  </a:r>
                  <a:r>
                    <a:rPr lang="en-US" sz="2000" baseline="-25000" dirty="0"/>
                    <a:t>1</a:t>
                  </a:r>
                  <a:r>
                    <a:rPr lang="en-US" sz="2000" dirty="0"/>
                    <a:t> and </a:t>
                  </a:r>
                  <a:br>
                    <a:rPr lang="en-US" sz="2000" dirty="0"/>
                  </a:br>
                  <a:r>
                    <a:rPr lang="en-US" sz="2000" i="1" dirty="0"/>
                    <a:t>n</a:t>
                  </a:r>
                  <a:r>
                    <a:rPr lang="en-US" sz="2000" baseline="-25000" dirty="0"/>
                    <a:t>2</a:t>
                  </a:r>
                  <a:r>
                    <a:rPr lang="en-US" sz="2000" dirty="0"/>
                    <a:t> &lt; 0.10</a:t>
                  </a:r>
                  <a:r>
                    <a:rPr lang="en-US" sz="2000" i="1" dirty="0"/>
                    <a:t>N</a:t>
                  </a:r>
                  <a:r>
                    <a:rPr lang="en-US" sz="2000" baseline="-25000" dirty="0"/>
                    <a:t>2</a:t>
                  </a:r>
                  <a:r>
                    <a:rPr lang="en-US" sz="2000" dirty="0"/>
                    <a:t>.</a:t>
                  </a:r>
                  <a:endParaRPr lang="en-US" sz="2400" dirty="0"/>
                </a:p>
              </p:txBody>
            </p:sp>
          </mc:Choice>
          <mc:Fallback xmlns="">
            <p:sp>
              <p:nvSpPr>
                <p:cNvPr id="8" name="TextBox 7">
                  <a:extLst>
                    <a:ext uri="{FF2B5EF4-FFF2-40B4-BE49-F238E27FC236}">
                      <a16:creationId xmlns:a16="http://schemas.microsoft.com/office/drawing/2014/main" id="{C6ADF4C4-361E-41BC-9D45-FD2C88BE50FA}"/>
                    </a:ext>
                  </a:extLst>
                </p:cNvPr>
                <p:cNvSpPr txBox="1">
                  <a:spLocks noRot="1" noChangeAspect="1" noMove="1" noResize="1" noEditPoints="1" noAdjustHandles="1" noChangeArrowheads="1" noChangeShapeType="1" noTextEdit="1"/>
                </p:cNvSpPr>
                <p:nvPr/>
              </p:nvSpPr>
              <p:spPr>
                <a:xfrm>
                  <a:off x="843992" y="3897565"/>
                  <a:ext cx="7142671" cy="5648945"/>
                </a:xfrm>
                <a:prstGeom prst="rect">
                  <a:avLst/>
                </a:prstGeom>
                <a:blipFill>
                  <a:blip r:embed="rId3"/>
                  <a:stretch>
                    <a:fillRect l="-694" t="-654" b="-2880"/>
                  </a:stretch>
                </a:blipFill>
                <a:ln>
                  <a:solidFill>
                    <a:schemeClr val="tx1"/>
                  </a:solidFill>
                </a:ln>
              </p:spPr>
              <p:txBody>
                <a:bodyPr/>
                <a:lstStyle/>
                <a:p>
                  <a:r>
                    <a:rPr lang="en-US">
                      <a:noFill/>
                    </a:rPr>
                    <a:t> </a:t>
                  </a:r>
                </a:p>
              </p:txBody>
            </p:sp>
          </mc:Fallback>
        </mc:AlternateContent>
      </p:grpSp>
    </p:spTree>
    <p:extLst>
      <p:ext uri="{BB962C8B-B14F-4D97-AF65-F5344CB8AC3E}">
        <p14:creationId xmlns:p14="http://schemas.microsoft.com/office/powerpoint/2010/main" val="3489052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sz="3200" dirty="0"/>
              <a:t>The Sampling Distribution of a Difference</a:t>
            </a:r>
            <a:br>
              <a:rPr lang="en-US" sz="3200" dirty="0"/>
            </a:br>
            <a:r>
              <a:rPr lang="en-US" sz="3200" dirty="0"/>
              <a:t>Between Two Means</a:t>
            </a:r>
            <a:endParaRPr lang="en-US" sz="3200" i="1" dirty="0"/>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3D7247FD-AEDE-4485-A488-80C2841086C1}"/>
                  </a:ext>
                </a:extLst>
              </p:cNvPr>
              <p:cNvSpPr/>
              <p:nvPr/>
            </p:nvSpPr>
            <p:spPr>
              <a:xfrm>
                <a:off x="628650" y="1807674"/>
                <a:ext cx="7886700" cy="3513262"/>
              </a:xfrm>
              <a:prstGeom prst="rect">
                <a:avLst/>
              </a:prstGeom>
              <a:effectLst>
                <a:outerShdw blurRad="50800" dist="38100" dir="5400000" algn="t"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t" anchorCtr="0"/>
              <a:lstStyle/>
              <a:p>
                <a:r>
                  <a:rPr lang="en-US" sz="2400" dirty="0"/>
                  <a:t>Note that the formula for the standard deviation is exactly correct only when we have two types of independence:</a:t>
                </a:r>
              </a:p>
              <a:p>
                <a:pPr marL="342900" indent="-342900">
                  <a:buFont typeface="Arial" panose="020B0604020202020204" pitchFamily="34" charset="0"/>
                  <a:buChar char="•"/>
                </a:pPr>
                <a:r>
                  <a:rPr lang="en-US" sz="2400" i="1" dirty="0"/>
                  <a:t>Independent samples</a:t>
                </a:r>
                <a:r>
                  <a:rPr lang="en-US" sz="2400" dirty="0"/>
                  <a:t>, so that we can add the variances of </a:t>
                </a:r>
                <a14:m>
                  <m:oMath xmlns:m="http://schemas.openxmlformats.org/officeDocument/2006/math">
                    <m:sSub>
                      <m:sSubPr>
                        <m:ctrlPr>
                          <a:rPr lang="en-US" sz="2400" i="1" dirty="0">
                            <a:latin typeface="Cambria Math" panose="02040503050406030204" pitchFamily="18" charset="0"/>
                          </a:rPr>
                        </m:ctrlPr>
                      </m:sSubPr>
                      <m:e>
                        <m:acc>
                          <m:accPr>
                            <m:chr m:val="̅"/>
                            <m:ctrlPr>
                              <a:rPr lang="en-US" sz="2400" i="1" dirty="0">
                                <a:latin typeface="Cambria Math" panose="02040503050406030204" pitchFamily="18" charset="0"/>
                              </a:rPr>
                            </m:ctrlPr>
                          </m:accPr>
                          <m:e>
                            <m:r>
                              <a:rPr lang="en-US" sz="2400" i="1" dirty="0">
                                <a:latin typeface="Cambria Math" panose="02040503050406030204" pitchFamily="18" charset="0"/>
                              </a:rPr>
                              <m:t>𝑥</m:t>
                            </m:r>
                          </m:e>
                        </m:acc>
                      </m:e>
                      <m:sub>
                        <m:r>
                          <a:rPr lang="en-US" sz="2400" i="1" dirty="0">
                            <a:latin typeface="Cambria Math" panose="02040503050406030204" pitchFamily="18" charset="0"/>
                          </a:rPr>
                          <m:t>1</m:t>
                        </m:r>
                      </m:sub>
                    </m:sSub>
                  </m:oMath>
                </a14:m>
                <a:r>
                  <a:rPr lang="en-US" sz="2400" dirty="0"/>
                  <a:t>and </a:t>
                </a:r>
                <a14:m>
                  <m:oMath xmlns:m="http://schemas.openxmlformats.org/officeDocument/2006/math">
                    <m:sSub>
                      <m:sSubPr>
                        <m:ctrlPr>
                          <a:rPr lang="en-US" sz="2400" i="1" dirty="0">
                            <a:latin typeface="Cambria Math" panose="02040503050406030204" pitchFamily="18" charset="0"/>
                          </a:rPr>
                        </m:ctrlPr>
                      </m:sSubPr>
                      <m:e>
                        <m:acc>
                          <m:accPr>
                            <m:chr m:val="̅"/>
                            <m:ctrlPr>
                              <a:rPr lang="en-US" sz="2400" i="1" dirty="0">
                                <a:latin typeface="Cambria Math" panose="02040503050406030204" pitchFamily="18" charset="0"/>
                              </a:rPr>
                            </m:ctrlPr>
                          </m:accPr>
                          <m:e>
                            <m:r>
                              <a:rPr lang="en-US" sz="2400" i="1" dirty="0">
                                <a:latin typeface="Cambria Math" panose="02040503050406030204" pitchFamily="18" charset="0"/>
                              </a:rPr>
                              <m:t>𝑥</m:t>
                            </m:r>
                          </m:e>
                        </m:acc>
                      </m:e>
                      <m:sub>
                        <m:r>
                          <a:rPr lang="en-US" sz="2400" i="1" dirty="0">
                            <a:latin typeface="Cambria Math" panose="02040503050406030204" pitchFamily="18" charset="0"/>
                          </a:rPr>
                          <m:t>2</m:t>
                        </m:r>
                      </m:sub>
                    </m:sSub>
                  </m:oMath>
                </a14:m>
                <a:r>
                  <a:rPr lang="en-US" sz="2400" dirty="0"/>
                  <a:t>.</a:t>
                </a:r>
              </a:p>
              <a:p>
                <a:pPr marL="342900" indent="-342900">
                  <a:buFont typeface="Arial" panose="020B0604020202020204" pitchFamily="34" charset="0"/>
                  <a:buChar char="•"/>
                </a:pPr>
                <a:r>
                  <a:rPr lang="en-US" sz="2400" i="1" dirty="0"/>
                  <a:t>Independent observations</a:t>
                </a:r>
                <a:r>
                  <a:rPr lang="en-US" sz="2400" dirty="0"/>
                  <a:t> within each sample. When sampling without replacement, the actual value of the standard deviation is smaller than the formula suggests. However, if the 10% condition is met for both samples, the difference is negligible.</a:t>
                </a:r>
                <a:endParaRPr lang="en-US" altLang="en-US" sz="2800" dirty="0"/>
              </a:p>
            </p:txBody>
          </p:sp>
        </mc:Choice>
        <mc:Fallback xmlns="">
          <p:sp>
            <p:nvSpPr>
              <p:cNvPr id="9" name="Rectangle 8">
                <a:extLst>
                  <a:ext uri="{FF2B5EF4-FFF2-40B4-BE49-F238E27FC236}">
                    <a16:creationId xmlns:a16="http://schemas.microsoft.com/office/drawing/2014/main" id="{3D7247FD-AEDE-4485-A488-80C2841086C1}"/>
                  </a:ext>
                </a:extLst>
              </p:cNvPr>
              <p:cNvSpPr>
                <a:spLocks noRot="1" noChangeAspect="1" noMove="1" noResize="1" noEditPoints="1" noAdjustHandles="1" noChangeArrowheads="1" noChangeShapeType="1" noTextEdit="1"/>
              </p:cNvSpPr>
              <p:nvPr/>
            </p:nvSpPr>
            <p:spPr>
              <a:xfrm>
                <a:off x="628650" y="1807674"/>
                <a:ext cx="7886700" cy="3513262"/>
              </a:xfrm>
              <a:prstGeom prst="rect">
                <a:avLst/>
              </a:prstGeom>
              <a:blipFill>
                <a:blip r:embed="rId2"/>
                <a:stretch>
                  <a:fillRect/>
                </a:stretch>
              </a:blipFill>
              <a:effectLst>
                <a:outerShdw blurRad="50800" dist="38100" dir="5400000" algn="t" rotWithShape="0">
                  <a:prstClr val="black">
                    <a:alpha val="40000"/>
                  </a:prstClr>
                </a:outerShdw>
              </a:effectLst>
            </p:spPr>
            <p:txBody>
              <a:bodyPr/>
              <a:lstStyle/>
              <a:p>
                <a:r>
                  <a:rPr lang="en-US">
                    <a:noFill/>
                  </a:rPr>
                  <a:t> </a:t>
                </a:r>
              </a:p>
            </p:txBody>
          </p:sp>
        </mc:Fallback>
      </mc:AlternateContent>
    </p:spTree>
    <p:extLst>
      <p:ext uri="{BB962C8B-B14F-4D97-AF65-F5344CB8AC3E}">
        <p14:creationId xmlns:p14="http://schemas.microsoft.com/office/powerpoint/2010/main" val="3037862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sz="3200" dirty="0"/>
              <a:t>The Sampling Distribution of a Difference</a:t>
            </a:r>
            <a:br>
              <a:rPr lang="en-US" sz="3200" dirty="0"/>
            </a:br>
            <a:r>
              <a:rPr lang="en-US" sz="3200" dirty="0"/>
              <a:t>Between Two Means</a:t>
            </a:r>
            <a:endParaRPr lang="en-US" sz="3200" i="1" dirty="0"/>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160C2FAA-3C44-4026-87BF-4DA42BE5650D}"/>
                  </a:ext>
                </a:extLst>
              </p:cNvPr>
              <p:cNvSpPr/>
              <p:nvPr/>
            </p:nvSpPr>
            <p:spPr>
              <a:xfrm>
                <a:off x="628650" y="1344927"/>
                <a:ext cx="7886700" cy="4555093"/>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sz="2000" b="1" dirty="0">
                    <a:solidFill>
                      <a:srgbClr val="0070C0"/>
                    </a:solidFill>
                  </a:rPr>
                  <a:t>Problem</a:t>
                </a:r>
                <a:r>
                  <a:rPr lang="en-US" altLang="en-US" sz="2000" dirty="0"/>
                  <a:t>:</a:t>
                </a:r>
                <a:r>
                  <a:rPr lang="en-US" altLang="en-US" dirty="0"/>
                  <a:t> </a:t>
                </a:r>
                <a:r>
                  <a:rPr lang="en-US" dirty="0"/>
                  <a:t>A fast-food restaurant uses an automated filling </a:t>
                </a:r>
                <a:br>
                  <a:rPr lang="en-US" dirty="0"/>
                </a:br>
                <a:r>
                  <a:rPr lang="en-US" dirty="0"/>
                  <a:t>machine to pour its soft drinks. The machine has different </a:t>
                </a:r>
                <a:br>
                  <a:rPr lang="en-US" dirty="0"/>
                </a:br>
                <a:r>
                  <a:rPr lang="en-US" dirty="0"/>
                  <a:t>settings for small, medium, and large drink cups. According </a:t>
                </a:r>
                <a:br>
                  <a:rPr lang="en-US" dirty="0"/>
                </a:br>
                <a:r>
                  <a:rPr lang="en-US" dirty="0"/>
                  <a:t>to the machine’s manufacturer, when the large setting is </a:t>
                </a:r>
                <a:br>
                  <a:rPr lang="en-US" dirty="0"/>
                </a:br>
                <a:r>
                  <a:rPr lang="en-US" dirty="0"/>
                  <a:t>chosen, the amount of liquid </a:t>
                </a:r>
                <a:r>
                  <a:rPr lang="en-US" i="1" dirty="0"/>
                  <a:t>L </a:t>
                </a:r>
                <a:r>
                  <a:rPr lang="en-US" dirty="0"/>
                  <a:t>dispensed by the machine </a:t>
                </a:r>
                <a:br>
                  <a:rPr lang="en-US" dirty="0"/>
                </a:br>
                <a:r>
                  <a:rPr lang="en-US" dirty="0"/>
                  <a:t>follows a Normal distribution with mean 27 ounces and </a:t>
                </a:r>
                <a:br>
                  <a:rPr lang="en-US" dirty="0"/>
                </a:br>
                <a:r>
                  <a:rPr lang="en-US" dirty="0"/>
                  <a:t>standard deviation 0.8 ounce. When the medium setting is</a:t>
                </a:r>
              </a:p>
              <a:p>
                <a:r>
                  <a:rPr lang="en-US" dirty="0"/>
                  <a:t>chosen, the amount of liquid </a:t>
                </a:r>
                <a:r>
                  <a:rPr lang="en-US" i="1" dirty="0"/>
                  <a:t>M </a:t>
                </a:r>
                <a:r>
                  <a:rPr lang="en-US" dirty="0"/>
                  <a:t>dispensed follows a Normal </a:t>
                </a:r>
                <a:br>
                  <a:rPr lang="en-US" dirty="0"/>
                </a:br>
                <a:r>
                  <a:rPr lang="en-US" dirty="0"/>
                  <a:t>distribution with mean 17 ounces and standard deviation 0.5 ounce. To test the manufacturer’s claim, the restaurant manager measures the amount of liquid in each of 20 cups filled using the large setting and 25 cups filled using the medium setting. Let </a:t>
                </a:r>
                <a14:m>
                  <m:oMath xmlns:m="http://schemas.openxmlformats.org/officeDocument/2006/math">
                    <m:sSub>
                      <m:sSubPr>
                        <m:ctrlPr>
                          <a:rPr lang="en-US" i="1" dirty="0">
                            <a:latin typeface="Cambria Math" panose="02040503050406030204" pitchFamily="18" charset="0"/>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𝑥</m:t>
                            </m:r>
                          </m:e>
                        </m:acc>
                      </m:e>
                      <m:sub>
                        <m:r>
                          <a:rPr lang="en-US" i="1" dirty="0">
                            <a:latin typeface="Cambria Math" panose="02040503050406030204" pitchFamily="18" charset="0"/>
                          </a:rPr>
                          <m:t>𝐿</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𝑥</m:t>
                            </m:r>
                          </m:e>
                        </m:acc>
                      </m:e>
                      <m:sub>
                        <m:r>
                          <a:rPr lang="en-US" i="1" dirty="0">
                            <a:latin typeface="Cambria Math" panose="02040503050406030204" pitchFamily="18" charset="0"/>
                          </a:rPr>
                          <m:t>𝑀</m:t>
                        </m:r>
                      </m:sub>
                    </m:sSub>
                    <m:r>
                      <a:rPr lang="en-US" i="1" dirty="0">
                        <a:latin typeface="Cambria Math" panose="02040503050406030204" pitchFamily="18" charset="0"/>
                      </a:rPr>
                      <m:t> </m:t>
                    </m:r>
                  </m:oMath>
                </a14:m>
                <a:r>
                  <a:rPr lang="en-US" dirty="0"/>
                  <a:t>be the difference in the sample mean amount of liquid under the two settings.</a:t>
                </a:r>
              </a:p>
              <a:p>
                <a:pPr marL="342900" indent="-342900">
                  <a:buAutoNum type="alphaLcParenBoth"/>
                </a:pPr>
                <a:r>
                  <a:rPr lang="en-US" dirty="0"/>
                  <a:t>What is the shape of the sampling distribution of </a:t>
                </a:r>
                <a14:m>
                  <m:oMath xmlns:m="http://schemas.openxmlformats.org/officeDocument/2006/math">
                    <m:sSub>
                      <m:sSubPr>
                        <m:ctrlPr>
                          <a:rPr lang="en-US" i="1" dirty="0">
                            <a:latin typeface="Cambria Math" panose="02040503050406030204" pitchFamily="18" charset="0"/>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𝑥</m:t>
                            </m:r>
                          </m:e>
                        </m:acc>
                      </m:e>
                      <m:sub>
                        <m:r>
                          <a:rPr lang="en-US" b="0" i="1" dirty="0" smtClean="0">
                            <a:latin typeface="Cambria Math" panose="02040503050406030204" pitchFamily="18" charset="0"/>
                          </a:rPr>
                          <m:t>𝐿</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𝑥</m:t>
                            </m:r>
                          </m:e>
                        </m:acc>
                      </m:e>
                      <m:sub>
                        <m:r>
                          <a:rPr lang="en-US" b="0" i="1" dirty="0" smtClean="0">
                            <a:latin typeface="Cambria Math" panose="02040503050406030204" pitchFamily="18" charset="0"/>
                          </a:rPr>
                          <m:t>𝑀</m:t>
                        </m:r>
                      </m:sub>
                    </m:sSub>
                  </m:oMath>
                </a14:m>
                <a:r>
                  <a:rPr lang="en-US" dirty="0"/>
                  <a:t>? Why?</a:t>
                </a:r>
              </a:p>
              <a:p>
                <a:pPr marL="342900" indent="-342900">
                  <a:buAutoNum type="alphaLcParenBoth"/>
                </a:pPr>
                <a:r>
                  <a:rPr lang="en-US" dirty="0"/>
                  <a:t>Find the mean of the sampling distribution.</a:t>
                </a:r>
              </a:p>
              <a:p>
                <a:pPr marL="342900" indent="-342900">
                  <a:buAutoNum type="alphaLcParenBoth"/>
                </a:pPr>
                <a:r>
                  <a:rPr lang="en-US" dirty="0"/>
                  <a:t>Calculate and interpret the standard deviation of the sampling distribution.</a:t>
                </a:r>
              </a:p>
            </p:txBody>
          </p:sp>
        </mc:Choice>
        <mc:Fallback xmlns="">
          <p:sp>
            <p:nvSpPr>
              <p:cNvPr id="12" name="Rectangle 11">
                <a:extLst>
                  <a:ext uri="{FF2B5EF4-FFF2-40B4-BE49-F238E27FC236}">
                    <a16:creationId xmlns:a16="http://schemas.microsoft.com/office/drawing/2014/main" id="{160C2FAA-3C44-4026-87BF-4DA42BE5650D}"/>
                  </a:ext>
                </a:extLst>
              </p:cNvPr>
              <p:cNvSpPr>
                <a:spLocks noRot="1" noChangeAspect="1" noMove="1" noResize="1" noEditPoints="1" noAdjustHandles="1" noChangeArrowheads="1" noChangeShapeType="1" noTextEdit="1"/>
              </p:cNvSpPr>
              <p:nvPr/>
            </p:nvSpPr>
            <p:spPr>
              <a:xfrm>
                <a:off x="628650" y="1344927"/>
                <a:ext cx="7886700" cy="4555093"/>
              </a:xfrm>
              <a:prstGeom prst="rect">
                <a:avLst/>
              </a:prstGeom>
              <a:blipFill>
                <a:blip r:embed="rId2"/>
                <a:stretch>
                  <a:fillRect/>
                </a:stretch>
              </a:blipFill>
              <a:effectLst>
                <a:outerShdw blurRad="50800" dist="38100" dir="2700000" algn="tl" rotWithShape="0">
                  <a:prstClr val="black">
                    <a:alpha val="40000"/>
                  </a:prstClr>
                </a:outerShdw>
              </a:effectLst>
            </p:spPr>
            <p:txBody>
              <a:bodyPr/>
              <a:lstStyle/>
              <a:p>
                <a:r>
                  <a:rPr lang="en-US">
                    <a:noFill/>
                  </a:rPr>
                  <a:t> </a:t>
                </a:r>
              </a:p>
            </p:txBody>
          </p:sp>
        </mc:Fallback>
      </mc:AlternateContent>
      <p:grpSp>
        <p:nvGrpSpPr>
          <p:cNvPr id="8" name="Group 7">
            <a:extLst>
              <a:ext uri="{FF2B5EF4-FFF2-40B4-BE49-F238E27FC236}">
                <a16:creationId xmlns:a16="http://schemas.microsoft.com/office/drawing/2014/main" id="{93B3B8AE-BA4E-4105-8C39-7DDCDC0FAE58}"/>
              </a:ext>
            </a:extLst>
          </p:cNvPr>
          <p:cNvGrpSpPr/>
          <p:nvPr/>
        </p:nvGrpSpPr>
        <p:grpSpPr>
          <a:xfrm>
            <a:off x="6737230" y="1344927"/>
            <a:ext cx="1993565" cy="2273447"/>
            <a:chOff x="6737230" y="1344927"/>
            <a:chExt cx="1993565" cy="2273447"/>
          </a:xfrm>
        </p:grpSpPr>
        <p:pic>
          <p:nvPicPr>
            <p:cNvPr id="3" name="Picture 2">
              <a:extLst>
                <a:ext uri="{FF2B5EF4-FFF2-40B4-BE49-F238E27FC236}">
                  <a16:creationId xmlns:a16="http://schemas.microsoft.com/office/drawing/2014/main" id="{8776D682-EF51-4FE4-AEF5-0A6C1F1B3626}"/>
                </a:ext>
              </a:extLst>
            </p:cNvPr>
            <p:cNvPicPr>
              <a:picLocks noChangeAspect="1"/>
            </p:cNvPicPr>
            <p:nvPr/>
          </p:nvPicPr>
          <p:blipFill>
            <a:blip r:embed="rId3"/>
            <a:stretch>
              <a:fillRect/>
            </a:stretch>
          </p:blipFill>
          <p:spPr>
            <a:xfrm>
              <a:off x="6737230" y="1344927"/>
              <a:ext cx="1778120" cy="2273447"/>
            </a:xfrm>
            <a:prstGeom prst="rect">
              <a:avLst/>
            </a:prstGeom>
          </p:spPr>
        </p:pic>
        <p:sp>
          <p:nvSpPr>
            <p:cNvPr id="7" name="Rectangle 6">
              <a:extLst>
                <a:ext uri="{FF2B5EF4-FFF2-40B4-BE49-F238E27FC236}">
                  <a16:creationId xmlns:a16="http://schemas.microsoft.com/office/drawing/2014/main" id="{FC354FE5-77F2-435D-AF6E-0ECD61022686}"/>
                </a:ext>
              </a:extLst>
            </p:cNvPr>
            <p:cNvSpPr/>
            <p:nvPr/>
          </p:nvSpPr>
          <p:spPr>
            <a:xfrm rot="16200000">
              <a:off x="7991329" y="2878908"/>
              <a:ext cx="1263487" cy="215444"/>
            </a:xfrm>
            <a:prstGeom prst="rect">
              <a:avLst/>
            </a:prstGeom>
          </p:spPr>
          <p:txBody>
            <a:bodyPr wrap="none">
              <a:spAutoFit/>
            </a:bodyPr>
            <a:lstStyle/>
            <a:p>
              <a:r>
                <a:rPr lang="en-US" sz="800" dirty="0" err="1">
                  <a:latin typeface="HelveticaNeueLTStd-Cn"/>
                </a:rPr>
                <a:t>RichLegg</a:t>
              </a:r>
              <a:r>
                <a:rPr lang="en-US" sz="800" dirty="0">
                  <a:latin typeface="HelveticaNeueLTStd-Cn"/>
                </a:rPr>
                <a:t>/Getty Images</a:t>
              </a:r>
              <a:endParaRPr lang="en-US" dirty="0"/>
            </a:p>
          </p:txBody>
        </p:sp>
      </p:grpSp>
    </p:spTree>
    <p:extLst>
      <p:ext uri="{BB962C8B-B14F-4D97-AF65-F5344CB8AC3E}">
        <p14:creationId xmlns:p14="http://schemas.microsoft.com/office/powerpoint/2010/main" val="2525237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sz="3200" dirty="0"/>
              <a:t>The Sampling Distribution of a Difference</a:t>
            </a:r>
            <a:br>
              <a:rPr lang="en-US" sz="3200" dirty="0"/>
            </a:br>
            <a:r>
              <a:rPr lang="en-US" sz="3200" dirty="0"/>
              <a:t>Between Two Means</a:t>
            </a:r>
            <a:endParaRPr lang="en-US" sz="3200" i="1" dirty="0"/>
          </a:p>
        </p:txBody>
      </p:sp>
      <mc:AlternateContent xmlns:mc="http://schemas.openxmlformats.org/markup-compatibility/2006">
        <mc:Choice xmlns:a14="http://schemas.microsoft.com/office/drawing/2010/main" Requires="a14">
          <p:sp>
            <p:nvSpPr>
              <p:cNvPr id="12" name="Rectangle 11">
                <a:extLst>
                  <a:ext uri="{FF2B5EF4-FFF2-40B4-BE49-F238E27FC236}">
                    <a16:creationId xmlns:a16="http://schemas.microsoft.com/office/drawing/2014/main" id="{160C2FAA-3C44-4026-87BF-4DA42BE5650D}"/>
                  </a:ext>
                </a:extLst>
              </p:cNvPr>
              <p:cNvSpPr/>
              <p:nvPr/>
            </p:nvSpPr>
            <p:spPr>
              <a:xfrm>
                <a:off x="628650" y="1344927"/>
                <a:ext cx="7886700" cy="2893100"/>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sz="2000" b="1" dirty="0">
                    <a:solidFill>
                      <a:srgbClr val="0070C0"/>
                    </a:solidFill>
                  </a:rPr>
                  <a:t>Problem</a:t>
                </a:r>
                <a:r>
                  <a:rPr lang="en-US" altLang="en-US" sz="2000" dirty="0"/>
                  <a:t>:</a:t>
                </a:r>
                <a:r>
                  <a:rPr lang="en-US" altLang="en-US" dirty="0"/>
                  <a:t> </a:t>
                </a:r>
                <a:r>
                  <a:rPr lang="en-US" dirty="0"/>
                  <a:t>… the amount of liquid </a:t>
                </a:r>
                <a:r>
                  <a:rPr lang="en-US" i="1" dirty="0"/>
                  <a:t>L </a:t>
                </a:r>
                <a:r>
                  <a:rPr lang="en-US" dirty="0"/>
                  <a:t>dispensed by the machine </a:t>
                </a:r>
                <a:br>
                  <a:rPr lang="en-US" dirty="0"/>
                </a:br>
                <a:r>
                  <a:rPr lang="en-US" dirty="0"/>
                  <a:t>follows a Normal distribution with mean 27 ounces and </a:t>
                </a:r>
                <a:br>
                  <a:rPr lang="en-US" dirty="0"/>
                </a:br>
                <a:r>
                  <a:rPr lang="en-US" dirty="0"/>
                  <a:t>standard deviation 0.8 ounce. When the medium setting is</a:t>
                </a:r>
              </a:p>
              <a:p>
                <a:r>
                  <a:rPr lang="en-US" dirty="0"/>
                  <a:t>chosen, the amount of liquid </a:t>
                </a:r>
                <a:r>
                  <a:rPr lang="en-US" i="1" dirty="0"/>
                  <a:t>M </a:t>
                </a:r>
                <a:r>
                  <a:rPr lang="en-US" dirty="0"/>
                  <a:t>dispensed follows a Normal </a:t>
                </a:r>
                <a:br>
                  <a:rPr lang="en-US" dirty="0"/>
                </a:br>
                <a:r>
                  <a:rPr lang="en-US" dirty="0"/>
                  <a:t>distribution with mean 17 ounces and standard deviation 0.5 </a:t>
                </a:r>
                <a:br>
                  <a:rPr lang="en-US" dirty="0"/>
                </a:br>
                <a:r>
                  <a:rPr lang="en-US" dirty="0"/>
                  <a:t>ounce. …the restaurant manager measures the amount of </a:t>
                </a:r>
                <a:br>
                  <a:rPr lang="en-US" dirty="0"/>
                </a:br>
                <a:r>
                  <a:rPr lang="en-US" dirty="0"/>
                  <a:t>liquid in each of 20 cups filled using the large setting and 25 </a:t>
                </a:r>
                <a:br>
                  <a:rPr lang="en-US" dirty="0"/>
                </a:br>
                <a:r>
                  <a:rPr lang="en-US" dirty="0"/>
                  <a:t>cups filled using the medium setting. Let </a:t>
                </a:r>
                <a14:m>
                  <m:oMath xmlns:m="http://schemas.openxmlformats.org/officeDocument/2006/math">
                    <m:sSub>
                      <m:sSubPr>
                        <m:ctrlPr>
                          <a:rPr lang="en-US" i="1" dirty="0">
                            <a:latin typeface="Cambria Math" panose="02040503050406030204" pitchFamily="18" charset="0"/>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𝑥</m:t>
                            </m:r>
                          </m:e>
                        </m:acc>
                      </m:e>
                      <m:sub>
                        <m:r>
                          <a:rPr lang="en-US" i="1" dirty="0">
                            <a:latin typeface="Cambria Math" panose="02040503050406030204" pitchFamily="18" charset="0"/>
                          </a:rPr>
                          <m:t>𝐿</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𝑥</m:t>
                            </m:r>
                          </m:e>
                        </m:acc>
                      </m:e>
                      <m:sub>
                        <m:r>
                          <a:rPr lang="en-US" i="1" dirty="0">
                            <a:latin typeface="Cambria Math" panose="02040503050406030204" pitchFamily="18" charset="0"/>
                          </a:rPr>
                          <m:t>𝑀</m:t>
                        </m:r>
                      </m:sub>
                    </m:sSub>
                    <m:r>
                      <a:rPr lang="en-US" i="1" dirty="0">
                        <a:latin typeface="Cambria Math" panose="02040503050406030204" pitchFamily="18" charset="0"/>
                      </a:rPr>
                      <m:t> </m:t>
                    </m:r>
                  </m:oMath>
                </a14:m>
                <a:r>
                  <a:rPr lang="en-US" dirty="0"/>
                  <a:t>be the </a:t>
                </a:r>
                <a:br>
                  <a:rPr lang="en-US" dirty="0"/>
                </a:br>
                <a:r>
                  <a:rPr lang="en-US" dirty="0"/>
                  <a:t>difference in the sample mean amount of liquid under the two settings.</a:t>
                </a:r>
              </a:p>
              <a:p>
                <a:pPr marL="342900" indent="-342900">
                  <a:buAutoNum type="alphaLcParenBoth"/>
                </a:pPr>
                <a:r>
                  <a:rPr lang="en-US" dirty="0"/>
                  <a:t>What is the shape of the sampling distribution of </a:t>
                </a:r>
                <a14:m>
                  <m:oMath xmlns:m="http://schemas.openxmlformats.org/officeDocument/2006/math">
                    <m:sSub>
                      <m:sSubPr>
                        <m:ctrlPr>
                          <a:rPr lang="en-US" i="1" dirty="0">
                            <a:latin typeface="Cambria Math" panose="02040503050406030204" pitchFamily="18" charset="0"/>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𝑥</m:t>
                            </m:r>
                          </m:e>
                        </m:acc>
                      </m:e>
                      <m:sub>
                        <m:r>
                          <a:rPr lang="en-US" i="1" dirty="0">
                            <a:latin typeface="Cambria Math" panose="02040503050406030204" pitchFamily="18" charset="0"/>
                          </a:rPr>
                          <m:t>𝐿</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𝑥</m:t>
                            </m:r>
                          </m:e>
                        </m:acc>
                      </m:e>
                      <m:sub>
                        <m:r>
                          <a:rPr lang="en-US" i="1" dirty="0">
                            <a:latin typeface="Cambria Math" panose="02040503050406030204" pitchFamily="18" charset="0"/>
                          </a:rPr>
                          <m:t>𝑀</m:t>
                        </m:r>
                      </m:sub>
                    </m:sSub>
                  </m:oMath>
                </a14:m>
                <a:r>
                  <a:rPr lang="en-US" dirty="0"/>
                  <a:t>? Why?</a:t>
                </a:r>
              </a:p>
            </p:txBody>
          </p:sp>
        </mc:Choice>
        <mc:Fallback>
          <p:sp>
            <p:nvSpPr>
              <p:cNvPr id="12" name="Rectangle 11">
                <a:extLst>
                  <a:ext uri="{FF2B5EF4-FFF2-40B4-BE49-F238E27FC236}">
                    <a16:creationId xmlns:a16="http://schemas.microsoft.com/office/drawing/2014/main" id="{160C2FAA-3C44-4026-87BF-4DA42BE5650D}"/>
                  </a:ext>
                </a:extLst>
              </p:cNvPr>
              <p:cNvSpPr>
                <a:spLocks noRot="1" noChangeAspect="1" noMove="1" noResize="1" noEditPoints="1" noAdjustHandles="1" noChangeArrowheads="1" noChangeShapeType="1" noTextEdit="1"/>
              </p:cNvSpPr>
              <p:nvPr/>
            </p:nvSpPr>
            <p:spPr>
              <a:xfrm>
                <a:off x="628650" y="1344927"/>
                <a:ext cx="7886700" cy="2893100"/>
              </a:xfrm>
              <a:prstGeom prst="rect">
                <a:avLst/>
              </a:prstGeom>
              <a:blipFill>
                <a:blip r:embed="rId2"/>
                <a:stretch>
                  <a:fillRect/>
                </a:stretch>
              </a:blipFill>
              <a:effectLst>
                <a:outerShdw blurRad="50800" dist="38100" dir="2700000" algn="tl" rotWithShape="0">
                  <a:prstClr val="black">
                    <a:alpha val="40000"/>
                  </a:prstClr>
                </a:outerShdw>
              </a:effectLst>
            </p:spPr>
            <p:txBody>
              <a:bodyPr/>
              <a:lstStyle/>
              <a:p>
                <a:r>
                  <a:rPr lang="en-US">
                    <a:noFill/>
                  </a:rPr>
                  <a:t> </a:t>
                </a:r>
              </a:p>
            </p:txBody>
          </p:sp>
        </mc:Fallback>
      </mc:AlternateContent>
      <p:grpSp>
        <p:nvGrpSpPr>
          <p:cNvPr id="8" name="Group 7">
            <a:extLst>
              <a:ext uri="{FF2B5EF4-FFF2-40B4-BE49-F238E27FC236}">
                <a16:creationId xmlns:a16="http://schemas.microsoft.com/office/drawing/2014/main" id="{93B3B8AE-BA4E-4105-8C39-7DDCDC0FAE58}"/>
              </a:ext>
            </a:extLst>
          </p:cNvPr>
          <p:cNvGrpSpPr/>
          <p:nvPr/>
        </p:nvGrpSpPr>
        <p:grpSpPr>
          <a:xfrm>
            <a:off x="6737230" y="1344927"/>
            <a:ext cx="1993565" cy="2273447"/>
            <a:chOff x="6737230" y="1344927"/>
            <a:chExt cx="1993565" cy="2273447"/>
          </a:xfrm>
        </p:grpSpPr>
        <p:pic>
          <p:nvPicPr>
            <p:cNvPr id="3" name="Picture 2">
              <a:extLst>
                <a:ext uri="{FF2B5EF4-FFF2-40B4-BE49-F238E27FC236}">
                  <a16:creationId xmlns:a16="http://schemas.microsoft.com/office/drawing/2014/main" id="{8776D682-EF51-4FE4-AEF5-0A6C1F1B3626}"/>
                </a:ext>
              </a:extLst>
            </p:cNvPr>
            <p:cNvPicPr>
              <a:picLocks noChangeAspect="1"/>
            </p:cNvPicPr>
            <p:nvPr/>
          </p:nvPicPr>
          <p:blipFill>
            <a:blip r:embed="rId3"/>
            <a:stretch>
              <a:fillRect/>
            </a:stretch>
          </p:blipFill>
          <p:spPr>
            <a:xfrm>
              <a:off x="6737230" y="1344927"/>
              <a:ext cx="1778120" cy="2273447"/>
            </a:xfrm>
            <a:prstGeom prst="rect">
              <a:avLst/>
            </a:prstGeom>
          </p:spPr>
        </p:pic>
        <p:sp>
          <p:nvSpPr>
            <p:cNvPr id="7" name="Rectangle 6">
              <a:extLst>
                <a:ext uri="{FF2B5EF4-FFF2-40B4-BE49-F238E27FC236}">
                  <a16:creationId xmlns:a16="http://schemas.microsoft.com/office/drawing/2014/main" id="{FC354FE5-77F2-435D-AF6E-0ECD61022686}"/>
                </a:ext>
              </a:extLst>
            </p:cNvPr>
            <p:cNvSpPr/>
            <p:nvPr/>
          </p:nvSpPr>
          <p:spPr>
            <a:xfrm rot="16200000">
              <a:off x="7991329" y="2878908"/>
              <a:ext cx="1263487" cy="215444"/>
            </a:xfrm>
            <a:prstGeom prst="rect">
              <a:avLst/>
            </a:prstGeom>
          </p:spPr>
          <p:txBody>
            <a:bodyPr wrap="none">
              <a:spAutoFit/>
            </a:bodyPr>
            <a:lstStyle/>
            <a:p>
              <a:r>
                <a:rPr lang="en-US" sz="800" dirty="0" err="1">
                  <a:latin typeface="HelveticaNeueLTStd-Cn"/>
                </a:rPr>
                <a:t>RichLegg</a:t>
              </a:r>
              <a:r>
                <a:rPr lang="en-US" sz="800" dirty="0">
                  <a:latin typeface="HelveticaNeueLTStd-Cn"/>
                </a:rPr>
                <a:t>/Getty Images</a:t>
              </a:r>
              <a:endParaRPr lang="en-US" dirty="0"/>
            </a:p>
          </p:txBody>
        </p:sp>
      </p:grpSp>
    </p:spTree>
    <p:extLst>
      <p:ext uri="{BB962C8B-B14F-4D97-AF65-F5344CB8AC3E}">
        <p14:creationId xmlns:p14="http://schemas.microsoft.com/office/powerpoint/2010/main" val="4104362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sz="3200" dirty="0"/>
              <a:t>The Sampling Distribution of a Difference</a:t>
            </a:r>
            <a:br>
              <a:rPr lang="en-US" sz="3200" dirty="0"/>
            </a:br>
            <a:r>
              <a:rPr lang="en-US" sz="3200" dirty="0"/>
              <a:t>Between Two Means</a:t>
            </a:r>
            <a:endParaRPr lang="en-US" sz="3200" i="1" dirty="0"/>
          </a:p>
        </p:txBody>
      </p:sp>
      <mc:AlternateContent xmlns:mc="http://schemas.openxmlformats.org/markup-compatibility/2006">
        <mc:Choice xmlns:a14="http://schemas.microsoft.com/office/drawing/2010/main" Requires="a14">
          <p:sp>
            <p:nvSpPr>
              <p:cNvPr id="12" name="Rectangle 11">
                <a:extLst>
                  <a:ext uri="{FF2B5EF4-FFF2-40B4-BE49-F238E27FC236}">
                    <a16:creationId xmlns:a16="http://schemas.microsoft.com/office/drawing/2014/main" id="{160C2FAA-3C44-4026-87BF-4DA42BE5650D}"/>
                  </a:ext>
                </a:extLst>
              </p:cNvPr>
              <p:cNvSpPr/>
              <p:nvPr/>
            </p:nvSpPr>
            <p:spPr>
              <a:xfrm>
                <a:off x="628650" y="1344927"/>
                <a:ext cx="7886700" cy="2893100"/>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sz="2000" b="1" dirty="0">
                    <a:solidFill>
                      <a:srgbClr val="0070C0"/>
                    </a:solidFill>
                  </a:rPr>
                  <a:t>Problem</a:t>
                </a:r>
                <a:r>
                  <a:rPr lang="en-US" altLang="en-US" sz="2000" dirty="0"/>
                  <a:t>:</a:t>
                </a:r>
                <a:r>
                  <a:rPr lang="en-US" altLang="en-US" dirty="0"/>
                  <a:t> </a:t>
                </a:r>
                <a:r>
                  <a:rPr lang="en-US" dirty="0"/>
                  <a:t>… the amount of liquid </a:t>
                </a:r>
                <a:r>
                  <a:rPr lang="en-US" i="1" dirty="0"/>
                  <a:t>L </a:t>
                </a:r>
                <a:r>
                  <a:rPr lang="en-US" dirty="0"/>
                  <a:t>dispensed by the machine </a:t>
                </a:r>
                <a:br>
                  <a:rPr lang="en-US" dirty="0"/>
                </a:br>
                <a:r>
                  <a:rPr lang="en-US" dirty="0"/>
                  <a:t>follows a Normal distribution with mean 27 ounces and </a:t>
                </a:r>
                <a:br>
                  <a:rPr lang="en-US" dirty="0"/>
                </a:br>
                <a:r>
                  <a:rPr lang="en-US" dirty="0"/>
                  <a:t>standard deviation 0.8 ounce. When the medium setting is</a:t>
                </a:r>
              </a:p>
              <a:p>
                <a:r>
                  <a:rPr lang="en-US" dirty="0"/>
                  <a:t>chosen, the amount of liquid </a:t>
                </a:r>
                <a:r>
                  <a:rPr lang="en-US" i="1" dirty="0"/>
                  <a:t>M </a:t>
                </a:r>
                <a:r>
                  <a:rPr lang="en-US" dirty="0"/>
                  <a:t>dispensed follows a Normal </a:t>
                </a:r>
                <a:br>
                  <a:rPr lang="en-US" dirty="0"/>
                </a:br>
                <a:r>
                  <a:rPr lang="en-US" dirty="0"/>
                  <a:t>distribution with mean 17 ounces and standard deviation 0.5 </a:t>
                </a:r>
                <a:br>
                  <a:rPr lang="en-US" dirty="0"/>
                </a:br>
                <a:r>
                  <a:rPr lang="en-US" dirty="0"/>
                  <a:t>ounce. …the restaurant manager measures the amount of </a:t>
                </a:r>
                <a:br>
                  <a:rPr lang="en-US" dirty="0"/>
                </a:br>
                <a:r>
                  <a:rPr lang="en-US" dirty="0"/>
                  <a:t>liquid in each of 20 cups filled using the large setting and 25 </a:t>
                </a:r>
                <a:br>
                  <a:rPr lang="en-US" dirty="0"/>
                </a:br>
                <a:r>
                  <a:rPr lang="en-US" dirty="0"/>
                  <a:t>cups filled using the medium setting. Let </a:t>
                </a:r>
                <a14:m>
                  <m:oMath xmlns:m="http://schemas.openxmlformats.org/officeDocument/2006/math">
                    <m:sSub>
                      <m:sSubPr>
                        <m:ctrlPr>
                          <a:rPr lang="en-US" i="1" dirty="0">
                            <a:latin typeface="Cambria Math" panose="02040503050406030204" pitchFamily="18" charset="0"/>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𝑥</m:t>
                            </m:r>
                          </m:e>
                        </m:acc>
                      </m:e>
                      <m:sub>
                        <m:r>
                          <a:rPr lang="en-US" i="1" dirty="0">
                            <a:latin typeface="Cambria Math" panose="02040503050406030204" pitchFamily="18" charset="0"/>
                          </a:rPr>
                          <m:t>𝐿</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𝑥</m:t>
                            </m:r>
                          </m:e>
                        </m:acc>
                      </m:e>
                      <m:sub>
                        <m:r>
                          <a:rPr lang="en-US" i="1" dirty="0">
                            <a:latin typeface="Cambria Math" panose="02040503050406030204" pitchFamily="18" charset="0"/>
                          </a:rPr>
                          <m:t>𝑀</m:t>
                        </m:r>
                      </m:sub>
                    </m:sSub>
                    <m:r>
                      <a:rPr lang="en-US" i="1" dirty="0">
                        <a:latin typeface="Cambria Math" panose="02040503050406030204" pitchFamily="18" charset="0"/>
                      </a:rPr>
                      <m:t> </m:t>
                    </m:r>
                  </m:oMath>
                </a14:m>
                <a:r>
                  <a:rPr lang="en-US" dirty="0"/>
                  <a:t>be the </a:t>
                </a:r>
                <a:br>
                  <a:rPr lang="en-US" dirty="0"/>
                </a:br>
                <a:r>
                  <a:rPr lang="en-US" dirty="0"/>
                  <a:t>difference in the sample mean amount of liquid under the two settings.</a:t>
                </a:r>
              </a:p>
              <a:p>
                <a:pPr marL="342900" indent="-342900">
                  <a:buAutoNum type="alphaLcParenBoth"/>
                </a:pPr>
                <a:r>
                  <a:rPr lang="en-US" dirty="0"/>
                  <a:t>What is the shape of the sampling distribution of </a:t>
                </a:r>
                <a14:m>
                  <m:oMath xmlns:m="http://schemas.openxmlformats.org/officeDocument/2006/math">
                    <m:sSub>
                      <m:sSubPr>
                        <m:ctrlPr>
                          <a:rPr lang="en-US" i="1" dirty="0">
                            <a:latin typeface="Cambria Math" panose="02040503050406030204" pitchFamily="18" charset="0"/>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𝑥</m:t>
                            </m:r>
                          </m:e>
                        </m:acc>
                      </m:e>
                      <m:sub>
                        <m:r>
                          <a:rPr lang="en-US" i="1" dirty="0">
                            <a:latin typeface="Cambria Math" panose="02040503050406030204" pitchFamily="18" charset="0"/>
                          </a:rPr>
                          <m:t>𝐿</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𝑥</m:t>
                            </m:r>
                          </m:e>
                        </m:acc>
                      </m:e>
                      <m:sub>
                        <m:r>
                          <a:rPr lang="en-US" i="1" dirty="0">
                            <a:latin typeface="Cambria Math" panose="02040503050406030204" pitchFamily="18" charset="0"/>
                          </a:rPr>
                          <m:t>𝑀</m:t>
                        </m:r>
                      </m:sub>
                    </m:sSub>
                  </m:oMath>
                </a14:m>
                <a:r>
                  <a:rPr lang="en-US" dirty="0"/>
                  <a:t>? Why?</a:t>
                </a:r>
              </a:p>
            </p:txBody>
          </p:sp>
        </mc:Choice>
        <mc:Fallback>
          <p:sp>
            <p:nvSpPr>
              <p:cNvPr id="12" name="Rectangle 11">
                <a:extLst>
                  <a:ext uri="{FF2B5EF4-FFF2-40B4-BE49-F238E27FC236}">
                    <a16:creationId xmlns:a16="http://schemas.microsoft.com/office/drawing/2014/main" id="{160C2FAA-3C44-4026-87BF-4DA42BE5650D}"/>
                  </a:ext>
                </a:extLst>
              </p:cNvPr>
              <p:cNvSpPr>
                <a:spLocks noRot="1" noChangeAspect="1" noMove="1" noResize="1" noEditPoints="1" noAdjustHandles="1" noChangeArrowheads="1" noChangeShapeType="1" noTextEdit="1"/>
              </p:cNvSpPr>
              <p:nvPr/>
            </p:nvSpPr>
            <p:spPr>
              <a:xfrm>
                <a:off x="628650" y="1344927"/>
                <a:ext cx="7886700" cy="2893100"/>
              </a:xfrm>
              <a:prstGeom prst="rect">
                <a:avLst/>
              </a:prstGeom>
              <a:blipFill>
                <a:blip r:embed="rId2"/>
                <a:stretch>
                  <a:fillRect/>
                </a:stretch>
              </a:blipFill>
              <a:effectLst>
                <a:outerShdw blurRad="50800" dist="38100" dir="2700000" algn="tl" rotWithShape="0">
                  <a:prstClr val="black">
                    <a:alpha val="40000"/>
                  </a:prstClr>
                </a:outerShdw>
              </a:effectLst>
            </p:spPr>
            <p:txBody>
              <a:bodyPr/>
              <a:lstStyle/>
              <a:p>
                <a:r>
                  <a:rPr lang="en-US">
                    <a:noFill/>
                  </a:rPr>
                  <a:t> </a:t>
                </a:r>
              </a:p>
            </p:txBody>
          </p:sp>
        </mc:Fallback>
      </mc:AlternateContent>
      <p:grpSp>
        <p:nvGrpSpPr>
          <p:cNvPr id="8" name="Group 7">
            <a:extLst>
              <a:ext uri="{FF2B5EF4-FFF2-40B4-BE49-F238E27FC236}">
                <a16:creationId xmlns:a16="http://schemas.microsoft.com/office/drawing/2014/main" id="{93B3B8AE-BA4E-4105-8C39-7DDCDC0FAE58}"/>
              </a:ext>
            </a:extLst>
          </p:cNvPr>
          <p:cNvGrpSpPr/>
          <p:nvPr/>
        </p:nvGrpSpPr>
        <p:grpSpPr>
          <a:xfrm>
            <a:off x="6737230" y="1344927"/>
            <a:ext cx="1993565" cy="2273447"/>
            <a:chOff x="6737230" y="1344927"/>
            <a:chExt cx="1993565" cy="2273447"/>
          </a:xfrm>
        </p:grpSpPr>
        <p:pic>
          <p:nvPicPr>
            <p:cNvPr id="3" name="Picture 2">
              <a:extLst>
                <a:ext uri="{FF2B5EF4-FFF2-40B4-BE49-F238E27FC236}">
                  <a16:creationId xmlns:a16="http://schemas.microsoft.com/office/drawing/2014/main" id="{8776D682-EF51-4FE4-AEF5-0A6C1F1B3626}"/>
                </a:ext>
              </a:extLst>
            </p:cNvPr>
            <p:cNvPicPr>
              <a:picLocks noChangeAspect="1"/>
            </p:cNvPicPr>
            <p:nvPr/>
          </p:nvPicPr>
          <p:blipFill>
            <a:blip r:embed="rId3"/>
            <a:stretch>
              <a:fillRect/>
            </a:stretch>
          </p:blipFill>
          <p:spPr>
            <a:xfrm>
              <a:off x="6737230" y="1344927"/>
              <a:ext cx="1778120" cy="2273447"/>
            </a:xfrm>
            <a:prstGeom prst="rect">
              <a:avLst/>
            </a:prstGeom>
          </p:spPr>
        </p:pic>
        <p:sp>
          <p:nvSpPr>
            <p:cNvPr id="7" name="Rectangle 6">
              <a:extLst>
                <a:ext uri="{FF2B5EF4-FFF2-40B4-BE49-F238E27FC236}">
                  <a16:creationId xmlns:a16="http://schemas.microsoft.com/office/drawing/2014/main" id="{FC354FE5-77F2-435D-AF6E-0ECD61022686}"/>
                </a:ext>
              </a:extLst>
            </p:cNvPr>
            <p:cNvSpPr/>
            <p:nvPr/>
          </p:nvSpPr>
          <p:spPr>
            <a:xfrm rot="16200000">
              <a:off x="7991329" y="2878908"/>
              <a:ext cx="1263487" cy="215444"/>
            </a:xfrm>
            <a:prstGeom prst="rect">
              <a:avLst/>
            </a:prstGeom>
          </p:spPr>
          <p:txBody>
            <a:bodyPr wrap="none">
              <a:spAutoFit/>
            </a:bodyPr>
            <a:lstStyle/>
            <a:p>
              <a:r>
                <a:rPr lang="en-US" sz="800" dirty="0" err="1">
                  <a:latin typeface="HelveticaNeueLTStd-Cn"/>
                </a:rPr>
                <a:t>RichLegg</a:t>
              </a:r>
              <a:r>
                <a:rPr lang="en-US" sz="800" dirty="0">
                  <a:latin typeface="HelveticaNeueLTStd-Cn"/>
                </a:rPr>
                <a:t>/Getty Images</a:t>
              </a:r>
              <a:endParaRPr lang="en-US" dirty="0"/>
            </a:p>
          </p:txBody>
        </p:sp>
      </p:grpSp>
      <p:sp>
        <p:nvSpPr>
          <p:cNvPr id="9" name="Rectangle: Rounded Corners 8">
            <a:extLst>
              <a:ext uri="{FF2B5EF4-FFF2-40B4-BE49-F238E27FC236}">
                <a16:creationId xmlns:a16="http://schemas.microsoft.com/office/drawing/2014/main" id="{1119E7EE-CBFB-4207-8099-5F58E15DD82F}"/>
              </a:ext>
            </a:extLst>
          </p:cNvPr>
          <p:cNvSpPr/>
          <p:nvPr/>
        </p:nvSpPr>
        <p:spPr>
          <a:xfrm>
            <a:off x="628650" y="4500810"/>
            <a:ext cx="7886700" cy="1360754"/>
          </a:xfrm>
          <a:prstGeom prst="roundRect">
            <a:avLst/>
          </a:prstGeom>
          <a:solidFill>
            <a:srgbClr val="CCCCFF"/>
          </a:solidFill>
          <a:ln>
            <a:solidFill>
              <a:srgbClr val="CCCCFF"/>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a:noAutofit/>
          </a:bodyPr>
          <a:lstStyle/>
          <a:p>
            <a:pPr marL="344488" indent="-344488">
              <a:lnSpc>
                <a:spcPct val="114000"/>
              </a:lnSpc>
              <a:tabLst>
                <a:tab pos="344488" algn="l"/>
              </a:tabLst>
            </a:pPr>
            <a:r>
              <a:rPr lang="en-US" sz="1600" dirty="0">
                <a:latin typeface="Segoe Print" panose="02000600000000000000" pitchFamily="2" charset="0"/>
                <a:ea typeface="Cambria Math" panose="02040503050406030204" pitchFamily="18" charset="0"/>
              </a:rPr>
              <a:t>(a) Normal, because both population distributions are Normal.</a:t>
            </a:r>
          </a:p>
        </p:txBody>
      </p:sp>
    </p:spTree>
    <p:extLst>
      <p:ext uri="{BB962C8B-B14F-4D97-AF65-F5344CB8AC3E}">
        <p14:creationId xmlns:p14="http://schemas.microsoft.com/office/powerpoint/2010/main" val="1106427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sz="3200" dirty="0"/>
              <a:t>The Sampling Distribution of a Difference</a:t>
            </a:r>
            <a:br>
              <a:rPr lang="en-US" sz="3200" dirty="0"/>
            </a:br>
            <a:r>
              <a:rPr lang="en-US" sz="3200" dirty="0"/>
              <a:t>Between Two Means</a:t>
            </a:r>
            <a:endParaRPr lang="en-US" sz="3200" i="1" dirty="0"/>
          </a:p>
        </p:txBody>
      </p:sp>
      <mc:AlternateContent xmlns:mc="http://schemas.openxmlformats.org/markup-compatibility/2006">
        <mc:Choice xmlns:a14="http://schemas.microsoft.com/office/drawing/2010/main" Requires="a14">
          <p:sp>
            <p:nvSpPr>
              <p:cNvPr id="12" name="Rectangle 11">
                <a:extLst>
                  <a:ext uri="{FF2B5EF4-FFF2-40B4-BE49-F238E27FC236}">
                    <a16:creationId xmlns:a16="http://schemas.microsoft.com/office/drawing/2014/main" id="{160C2FAA-3C44-4026-87BF-4DA42BE5650D}"/>
                  </a:ext>
                </a:extLst>
              </p:cNvPr>
              <p:cNvSpPr/>
              <p:nvPr/>
            </p:nvSpPr>
            <p:spPr>
              <a:xfrm>
                <a:off x="628650" y="1344927"/>
                <a:ext cx="7886700" cy="2893100"/>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sz="2000" b="1" dirty="0">
                    <a:solidFill>
                      <a:srgbClr val="0070C0"/>
                    </a:solidFill>
                  </a:rPr>
                  <a:t>Problem</a:t>
                </a:r>
                <a:r>
                  <a:rPr lang="en-US" altLang="en-US" sz="2000" dirty="0"/>
                  <a:t>:</a:t>
                </a:r>
                <a:r>
                  <a:rPr lang="en-US" altLang="en-US" dirty="0"/>
                  <a:t> </a:t>
                </a:r>
                <a:r>
                  <a:rPr lang="en-US" dirty="0"/>
                  <a:t>… the amount of liquid </a:t>
                </a:r>
                <a:r>
                  <a:rPr lang="en-US" i="1" dirty="0"/>
                  <a:t>L </a:t>
                </a:r>
                <a:r>
                  <a:rPr lang="en-US" dirty="0"/>
                  <a:t>dispensed by the machine </a:t>
                </a:r>
                <a:br>
                  <a:rPr lang="en-US" dirty="0"/>
                </a:br>
                <a:r>
                  <a:rPr lang="en-US" dirty="0"/>
                  <a:t>follows a Normal distribution with mean 27 ounces and </a:t>
                </a:r>
                <a:br>
                  <a:rPr lang="en-US" dirty="0"/>
                </a:br>
                <a:r>
                  <a:rPr lang="en-US" dirty="0"/>
                  <a:t>standard deviation 0.8 ounce. When the medium setting is</a:t>
                </a:r>
              </a:p>
              <a:p>
                <a:r>
                  <a:rPr lang="en-US" dirty="0"/>
                  <a:t>chosen, the amount of liquid </a:t>
                </a:r>
                <a:r>
                  <a:rPr lang="en-US" i="1" dirty="0"/>
                  <a:t>M </a:t>
                </a:r>
                <a:r>
                  <a:rPr lang="en-US" dirty="0"/>
                  <a:t>dispensed follows a Normal </a:t>
                </a:r>
                <a:br>
                  <a:rPr lang="en-US" dirty="0"/>
                </a:br>
                <a:r>
                  <a:rPr lang="en-US" dirty="0"/>
                  <a:t>distribution with mean 17 ounces and standard deviation 0.5 </a:t>
                </a:r>
                <a:br>
                  <a:rPr lang="en-US" dirty="0"/>
                </a:br>
                <a:r>
                  <a:rPr lang="en-US" dirty="0"/>
                  <a:t>ounce. …the restaurant manager measures the amount of </a:t>
                </a:r>
                <a:br>
                  <a:rPr lang="en-US" dirty="0"/>
                </a:br>
                <a:r>
                  <a:rPr lang="en-US" dirty="0"/>
                  <a:t>liquid in each of 20 cups filled using the large setting and 25 </a:t>
                </a:r>
                <a:br>
                  <a:rPr lang="en-US" dirty="0"/>
                </a:br>
                <a:r>
                  <a:rPr lang="en-US" dirty="0"/>
                  <a:t>cups filled using the medium setting. Let </a:t>
                </a:r>
                <a14:m>
                  <m:oMath xmlns:m="http://schemas.openxmlformats.org/officeDocument/2006/math">
                    <m:sSub>
                      <m:sSubPr>
                        <m:ctrlPr>
                          <a:rPr lang="en-US" i="1" dirty="0">
                            <a:latin typeface="Cambria Math" panose="02040503050406030204" pitchFamily="18" charset="0"/>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𝑥</m:t>
                            </m:r>
                          </m:e>
                        </m:acc>
                      </m:e>
                      <m:sub>
                        <m:r>
                          <a:rPr lang="en-US" i="1" dirty="0">
                            <a:latin typeface="Cambria Math" panose="02040503050406030204" pitchFamily="18" charset="0"/>
                          </a:rPr>
                          <m:t>𝐿</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𝑥</m:t>
                            </m:r>
                          </m:e>
                        </m:acc>
                      </m:e>
                      <m:sub>
                        <m:r>
                          <a:rPr lang="en-US" i="1" dirty="0">
                            <a:latin typeface="Cambria Math" panose="02040503050406030204" pitchFamily="18" charset="0"/>
                          </a:rPr>
                          <m:t>𝑀</m:t>
                        </m:r>
                      </m:sub>
                    </m:sSub>
                    <m:r>
                      <a:rPr lang="en-US" i="1" dirty="0">
                        <a:latin typeface="Cambria Math" panose="02040503050406030204" pitchFamily="18" charset="0"/>
                      </a:rPr>
                      <m:t> </m:t>
                    </m:r>
                  </m:oMath>
                </a14:m>
                <a:r>
                  <a:rPr lang="en-US" dirty="0"/>
                  <a:t>be the </a:t>
                </a:r>
                <a:br>
                  <a:rPr lang="en-US" dirty="0"/>
                </a:br>
                <a:r>
                  <a:rPr lang="en-US" dirty="0"/>
                  <a:t>difference in the sample mean amount of liquid under the two settings.</a:t>
                </a:r>
              </a:p>
              <a:p>
                <a:r>
                  <a:rPr lang="en-US" dirty="0"/>
                  <a:t>(b)   Find the mean of the sampling distribution.</a:t>
                </a:r>
              </a:p>
            </p:txBody>
          </p:sp>
        </mc:Choice>
        <mc:Fallback>
          <p:sp>
            <p:nvSpPr>
              <p:cNvPr id="12" name="Rectangle 11">
                <a:extLst>
                  <a:ext uri="{FF2B5EF4-FFF2-40B4-BE49-F238E27FC236}">
                    <a16:creationId xmlns:a16="http://schemas.microsoft.com/office/drawing/2014/main" id="{160C2FAA-3C44-4026-87BF-4DA42BE5650D}"/>
                  </a:ext>
                </a:extLst>
              </p:cNvPr>
              <p:cNvSpPr>
                <a:spLocks noRot="1" noChangeAspect="1" noMove="1" noResize="1" noEditPoints="1" noAdjustHandles="1" noChangeArrowheads="1" noChangeShapeType="1" noTextEdit="1"/>
              </p:cNvSpPr>
              <p:nvPr/>
            </p:nvSpPr>
            <p:spPr>
              <a:xfrm>
                <a:off x="628650" y="1344927"/>
                <a:ext cx="7886700" cy="2893100"/>
              </a:xfrm>
              <a:prstGeom prst="rect">
                <a:avLst/>
              </a:prstGeom>
              <a:blipFill>
                <a:blip r:embed="rId2"/>
                <a:stretch>
                  <a:fillRect/>
                </a:stretch>
              </a:blipFill>
              <a:effectLst>
                <a:outerShdw blurRad="50800" dist="38100" dir="2700000" algn="tl" rotWithShape="0">
                  <a:prstClr val="black">
                    <a:alpha val="40000"/>
                  </a:prstClr>
                </a:outerShdw>
              </a:effectLst>
            </p:spPr>
            <p:txBody>
              <a:bodyPr/>
              <a:lstStyle/>
              <a:p>
                <a:r>
                  <a:rPr lang="en-US">
                    <a:noFill/>
                  </a:rPr>
                  <a:t> </a:t>
                </a:r>
              </a:p>
            </p:txBody>
          </p:sp>
        </mc:Fallback>
      </mc:AlternateContent>
      <p:grpSp>
        <p:nvGrpSpPr>
          <p:cNvPr id="8" name="Group 7">
            <a:extLst>
              <a:ext uri="{FF2B5EF4-FFF2-40B4-BE49-F238E27FC236}">
                <a16:creationId xmlns:a16="http://schemas.microsoft.com/office/drawing/2014/main" id="{93B3B8AE-BA4E-4105-8C39-7DDCDC0FAE58}"/>
              </a:ext>
            </a:extLst>
          </p:cNvPr>
          <p:cNvGrpSpPr/>
          <p:nvPr/>
        </p:nvGrpSpPr>
        <p:grpSpPr>
          <a:xfrm>
            <a:off x="6737230" y="1344927"/>
            <a:ext cx="1993565" cy="2273447"/>
            <a:chOff x="6737230" y="1344927"/>
            <a:chExt cx="1993565" cy="2273447"/>
          </a:xfrm>
        </p:grpSpPr>
        <p:pic>
          <p:nvPicPr>
            <p:cNvPr id="3" name="Picture 2">
              <a:extLst>
                <a:ext uri="{FF2B5EF4-FFF2-40B4-BE49-F238E27FC236}">
                  <a16:creationId xmlns:a16="http://schemas.microsoft.com/office/drawing/2014/main" id="{8776D682-EF51-4FE4-AEF5-0A6C1F1B3626}"/>
                </a:ext>
              </a:extLst>
            </p:cNvPr>
            <p:cNvPicPr>
              <a:picLocks noChangeAspect="1"/>
            </p:cNvPicPr>
            <p:nvPr/>
          </p:nvPicPr>
          <p:blipFill>
            <a:blip r:embed="rId3"/>
            <a:stretch>
              <a:fillRect/>
            </a:stretch>
          </p:blipFill>
          <p:spPr>
            <a:xfrm>
              <a:off x="6737230" y="1344927"/>
              <a:ext cx="1778120" cy="2273447"/>
            </a:xfrm>
            <a:prstGeom prst="rect">
              <a:avLst/>
            </a:prstGeom>
          </p:spPr>
        </p:pic>
        <p:sp>
          <p:nvSpPr>
            <p:cNvPr id="7" name="Rectangle 6">
              <a:extLst>
                <a:ext uri="{FF2B5EF4-FFF2-40B4-BE49-F238E27FC236}">
                  <a16:creationId xmlns:a16="http://schemas.microsoft.com/office/drawing/2014/main" id="{FC354FE5-77F2-435D-AF6E-0ECD61022686}"/>
                </a:ext>
              </a:extLst>
            </p:cNvPr>
            <p:cNvSpPr/>
            <p:nvPr/>
          </p:nvSpPr>
          <p:spPr>
            <a:xfrm rot="16200000">
              <a:off x="7991329" y="2878908"/>
              <a:ext cx="1263487" cy="215444"/>
            </a:xfrm>
            <a:prstGeom prst="rect">
              <a:avLst/>
            </a:prstGeom>
          </p:spPr>
          <p:txBody>
            <a:bodyPr wrap="none">
              <a:spAutoFit/>
            </a:bodyPr>
            <a:lstStyle/>
            <a:p>
              <a:r>
                <a:rPr lang="en-US" sz="800" dirty="0" err="1">
                  <a:latin typeface="HelveticaNeueLTStd-Cn"/>
                </a:rPr>
                <a:t>RichLegg</a:t>
              </a:r>
              <a:r>
                <a:rPr lang="en-US" sz="800" dirty="0">
                  <a:latin typeface="HelveticaNeueLTStd-Cn"/>
                </a:rPr>
                <a:t>/Getty Images</a:t>
              </a:r>
              <a:endParaRPr lang="en-US" dirty="0"/>
            </a:p>
          </p:txBody>
        </p:sp>
      </p:grpSp>
    </p:spTree>
    <p:extLst>
      <p:ext uri="{BB962C8B-B14F-4D97-AF65-F5344CB8AC3E}">
        <p14:creationId xmlns:p14="http://schemas.microsoft.com/office/powerpoint/2010/main" val="3645182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sz="3200" dirty="0"/>
              <a:t>The Sampling Distribution of a Difference</a:t>
            </a:r>
            <a:br>
              <a:rPr lang="en-US" sz="3200" dirty="0"/>
            </a:br>
            <a:r>
              <a:rPr lang="en-US" sz="3200" dirty="0"/>
              <a:t>Between Two Means</a:t>
            </a:r>
            <a:endParaRPr lang="en-US" sz="3200" i="1" dirty="0"/>
          </a:p>
        </p:txBody>
      </p:sp>
      <mc:AlternateContent xmlns:mc="http://schemas.openxmlformats.org/markup-compatibility/2006">
        <mc:Choice xmlns:a14="http://schemas.microsoft.com/office/drawing/2010/main" Requires="a14">
          <p:sp>
            <p:nvSpPr>
              <p:cNvPr id="12" name="Rectangle 11">
                <a:extLst>
                  <a:ext uri="{FF2B5EF4-FFF2-40B4-BE49-F238E27FC236}">
                    <a16:creationId xmlns:a16="http://schemas.microsoft.com/office/drawing/2014/main" id="{160C2FAA-3C44-4026-87BF-4DA42BE5650D}"/>
                  </a:ext>
                </a:extLst>
              </p:cNvPr>
              <p:cNvSpPr/>
              <p:nvPr/>
            </p:nvSpPr>
            <p:spPr>
              <a:xfrm>
                <a:off x="628650" y="1344927"/>
                <a:ext cx="7886700" cy="2893100"/>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sz="2000" b="1" dirty="0">
                    <a:solidFill>
                      <a:srgbClr val="0070C0"/>
                    </a:solidFill>
                  </a:rPr>
                  <a:t>Problem</a:t>
                </a:r>
                <a:r>
                  <a:rPr lang="en-US" altLang="en-US" sz="2000" dirty="0"/>
                  <a:t>:</a:t>
                </a:r>
                <a:r>
                  <a:rPr lang="en-US" altLang="en-US" dirty="0"/>
                  <a:t> </a:t>
                </a:r>
                <a:r>
                  <a:rPr lang="en-US" dirty="0"/>
                  <a:t>… the amount of liquid </a:t>
                </a:r>
                <a:r>
                  <a:rPr lang="en-US" i="1" dirty="0"/>
                  <a:t>L </a:t>
                </a:r>
                <a:r>
                  <a:rPr lang="en-US" dirty="0"/>
                  <a:t>dispensed by the machine </a:t>
                </a:r>
                <a:br>
                  <a:rPr lang="en-US" dirty="0"/>
                </a:br>
                <a:r>
                  <a:rPr lang="en-US" dirty="0"/>
                  <a:t>follows a Normal distribution with mean 27 ounces and </a:t>
                </a:r>
                <a:br>
                  <a:rPr lang="en-US" dirty="0"/>
                </a:br>
                <a:r>
                  <a:rPr lang="en-US" dirty="0"/>
                  <a:t>standard deviation 0.8 ounce. When the medium setting is</a:t>
                </a:r>
              </a:p>
              <a:p>
                <a:r>
                  <a:rPr lang="en-US" dirty="0"/>
                  <a:t>chosen, the amount of liquid </a:t>
                </a:r>
                <a:r>
                  <a:rPr lang="en-US" i="1" dirty="0"/>
                  <a:t>M </a:t>
                </a:r>
                <a:r>
                  <a:rPr lang="en-US" dirty="0"/>
                  <a:t>dispensed follows a Normal </a:t>
                </a:r>
                <a:br>
                  <a:rPr lang="en-US" dirty="0"/>
                </a:br>
                <a:r>
                  <a:rPr lang="en-US" dirty="0"/>
                  <a:t>distribution with mean 17 ounces and standard deviation 0.5 </a:t>
                </a:r>
                <a:br>
                  <a:rPr lang="en-US" dirty="0"/>
                </a:br>
                <a:r>
                  <a:rPr lang="en-US" dirty="0"/>
                  <a:t>ounce. …the restaurant manager measures the amount of </a:t>
                </a:r>
                <a:br>
                  <a:rPr lang="en-US" dirty="0"/>
                </a:br>
                <a:r>
                  <a:rPr lang="en-US" dirty="0"/>
                  <a:t>liquid in each of 20 cups filled using the large setting and 25 </a:t>
                </a:r>
                <a:br>
                  <a:rPr lang="en-US" dirty="0"/>
                </a:br>
                <a:r>
                  <a:rPr lang="en-US" dirty="0"/>
                  <a:t>cups filled using the medium setting. Let </a:t>
                </a:r>
                <a14:m>
                  <m:oMath xmlns:m="http://schemas.openxmlformats.org/officeDocument/2006/math">
                    <m:sSub>
                      <m:sSubPr>
                        <m:ctrlPr>
                          <a:rPr lang="en-US" i="1" dirty="0">
                            <a:latin typeface="Cambria Math" panose="02040503050406030204" pitchFamily="18" charset="0"/>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𝑥</m:t>
                            </m:r>
                          </m:e>
                        </m:acc>
                      </m:e>
                      <m:sub>
                        <m:r>
                          <a:rPr lang="en-US" i="1" dirty="0">
                            <a:latin typeface="Cambria Math" panose="02040503050406030204" pitchFamily="18" charset="0"/>
                          </a:rPr>
                          <m:t>𝐿</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𝑥</m:t>
                            </m:r>
                          </m:e>
                        </m:acc>
                      </m:e>
                      <m:sub>
                        <m:r>
                          <a:rPr lang="en-US" i="1" dirty="0">
                            <a:latin typeface="Cambria Math" panose="02040503050406030204" pitchFamily="18" charset="0"/>
                          </a:rPr>
                          <m:t>𝑀</m:t>
                        </m:r>
                      </m:sub>
                    </m:sSub>
                    <m:r>
                      <a:rPr lang="en-US" i="1" dirty="0">
                        <a:latin typeface="Cambria Math" panose="02040503050406030204" pitchFamily="18" charset="0"/>
                      </a:rPr>
                      <m:t> </m:t>
                    </m:r>
                  </m:oMath>
                </a14:m>
                <a:r>
                  <a:rPr lang="en-US" dirty="0"/>
                  <a:t>be the </a:t>
                </a:r>
                <a:br>
                  <a:rPr lang="en-US" dirty="0"/>
                </a:br>
                <a:r>
                  <a:rPr lang="en-US" dirty="0"/>
                  <a:t>difference in the sample mean amount of liquid under the two settings.</a:t>
                </a:r>
              </a:p>
              <a:p>
                <a:r>
                  <a:rPr lang="en-US" dirty="0"/>
                  <a:t>(b)   Find the mean of the sampling distribution.</a:t>
                </a:r>
              </a:p>
            </p:txBody>
          </p:sp>
        </mc:Choice>
        <mc:Fallback>
          <p:sp>
            <p:nvSpPr>
              <p:cNvPr id="12" name="Rectangle 11">
                <a:extLst>
                  <a:ext uri="{FF2B5EF4-FFF2-40B4-BE49-F238E27FC236}">
                    <a16:creationId xmlns:a16="http://schemas.microsoft.com/office/drawing/2014/main" id="{160C2FAA-3C44-4026-87BF-4DA42BE5650D}"/>
                  </a:ext>
                </a:extLst>
              </p:cNvPr>
              <p:cNvSpPr>
                <a:spLocks noRot="1" noChangeAspect="1" noMove="1" noResize="1" noEditPoints="1" noAdjustHandles="1" noChangeArrowheads="1" noChangeShapeType="1" noTextEdit="1"/>
              </p:cNvSpPr>
              <p:nvPr/>
            </p:nvSpPr>
            <p:spPr>
              <a:xfrm>
                <a:off x="628650" y="1344927"/>
                <a:ext cx="7886700" cy="2893100"/>
              </a:xfrm>
              <a:prstGeom prst="rect">
                <a:avLst/>
              </a:prstGeom>
              <a:blipFill>
                <a:blip r:embed="rId2"/>
                <a:stretch>
                  <a:fillRect/>
                </a:stretch>
              </a:blipFill>
              <a:effectLst>
                <a:outerShdw blurRad="50800" dist="38100" dir="2700000" algn="tl" rotWithShape="0">
                  <a:prstClr val="black">
                    <a:alpha val="40000"/>
                  </a:prstClr>
                </a:outerShdw>
              </a:effectLst>
            </p:spPr>
            <p:txBody>
              <a:bodyPr/>
              <a:lstStyle/>
              <a:p>
                <a:r>
                  <a:rPr lang="en-US">
                    <a:noFill/>
                  </a:rPr>
                  <a:t> </a:t>
                </a:r>
              </a:p>
            </p:txBody>
          </p:sp>
        </mc:Fallback>
      </mc:AlternateContent>
      <p:grpSp>
        <p:nvGrpSpPr>
          <p:cNvPr id="8" name="Group 7">
            <a:extLst>
              <a:ext uri="{FF2B5EF4-FFF2-40B4-BE49-F238E27FC236}">
                <a16:creationId xmlns:a16="http://schemas.microsoft.com/office/drawing/2014/main" id="{93B3B8AE-BA4E-4105-8C39-7DDCDC0FAE58}"/>
              </a:ext>
            </a:extLst>
          </p:cNvPr>
          <p:cNvGrpSpPr/>
          <p:nvPr/>
        </p:nvGrpSpPr>
        <p:grpSpPr>
          <a:xfrm>
            <a:off x="6737230" y="1344927"/>
            <a:ext cx="1993565" cy="2273447"/>
            <a:chOff x="6737230" y="1344927"/>
            <a:chExt cx="1993565" cy="2273447"/>
          </a:xfrm>
        </p:grpSpPr>
        <p:pic>
          <p:nvPicPr>
            <p:cNvPr id="3" name="Picture 2">
              <a:extLst>
                <a:ext uri="{FF2B5EF4-FFF2-40B4-BE49-F238E27FC236}">
                  <a16:creationId xmlns:a16="http://schemas.microsoft.com/office/drawing/2014/main" id="{8776D682-EF51-4FE4-AEF5-0A6C1F1B3626}"/>
                </a:ext>
              </a:extLst>
            </p:cNvPr>
            <p:cNvPicPr>
              <a:picLocks noChangeAspect="1"/>
            </p:cNvPicPr>
            <p:nvPr/>
          </p:nvPicPr>
          <p:blipFill>
            <a:blip r:embed="rId3"/>
            <a:stretch>
              <a:fillRect/>
            </a:stretch>
          </p:blipFill>
          <p:spPr>
            <a:xfrm>
              <a:off x="6737230" y="1344927"/>
              <a:ext cx="1778120" cy="2273447"/>
            </a:xfrm>
            <a:prstGeom prst="rect">
              <a:avLst/>
            </a:prstGeom>
          </p:spPr>
        </p:pic>
        <p:sp>
          <p:nvSpPr>
            <p:cNvPr id="7" name="Rectangle 6">
              <a:extLst>
                <a:ext uri="{FF2B5EF4-FFF2-40B4-BE49-F238E27FC236}">
                  <a16:creationId xmlns:a16="http://schemas.microsoft.com/office/drawing/2014/main" id="{FC354FE5-77F2-435D-AF6E-0ECD61022686}"/>
                </a:ext>
              </a:extLst>
            </p:cNvPr>
            <p:cNvSpPr/>
            <p:nvPr/>
          </p:nvSpPr>
          <p:spPr>
            <a:xfrm rot="16200000">
              <a:off x="7991329" y="2878908"/>
              <a:ext cx="1263487" cy="215444"/>
            </a:xfrm>
            <a:prstGeom prst="rect">
              <a:avLst/>
            </a:prstGeom>
          </p:spPr>
          <p:txBody>
            <a:bodyPr wrap="none">
              <a:spAutoFit/>
            </a:bodyPr>
            <a:lstStyle/>
            <a:p>
              <a:r>
                <a:rPr lang="en-US" sz="800" dirty="0" err="1">
                  <a:latin typeface="HelveticaNeueLTStd-Cn"/>
                </a:rPr>
                <a:t>RichLegg</a:t>
              </a:r>
              <a:r>
                <a:rPr lang="en-US" sz="800" dirty="0">
                  <a:latin typeface="HelveticaNeueLTStd-Cn"/>
                </a:rPr>
                <a:t>/Getty Images</a:t>
              </a:r>
              <a:endParaRPr lang="en-US" dirty="0"/>
            </a:p>
          </p:txBody>
        </p:sp>
      </p:grpSp>
      <mc:AlternateContent xmlns:mc="http://schemas.openxmlformats.org/markup-compatibility/2006">
        <mc:Choice xmlns:a14="http://schemas.microsoft.com/office/drawing/2010/main" Requires="a14">
          <p:sp>
            <p:nvSpPr>
              <p:cNvPr id="9" name="Rectangle: Rounded Corners 8">
                <a:extLst>
                  <a:ext uri="{FF2B5EF4-FFF2-40B4-BE49-F238E27FC236}">
                    <a16:creationId xmlns:a16="http://schemas.microsoft.com/office/drawing/2014/main" id="{1119E7EE-CBFB-4207-8099-5F58E15DD82F}"/>
                  </a:ext>
                </a:extLst>
              </p:cNvPr>
              <p:cNvSpPr/>
              <p:nvPr/>
            </p:nvSpPr>
            <p:spPr>
              <a:xfrm>
                <a:off x="628650" y="4480104"/>
                <a:ext cx="7886700" cy="1360754"/>
              </a:xfrm>
              <a:prstGeom prst="roundRect">
                <a:avLst/>
              </a:prstGeom>
              <a:solidFill>
                <a:srgbClr val="CCCCFF"/>
              </a:solidFill>
              <a:ln>
                <a:solidFill>
                  <a:srgbClr val="CCCCFF"/>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a:noAutofit/>
              </a:bodyPr>
              <a:lstStyle/>
              <a:p>
                <a:pPr marL="344488" indent="-344488">
                  <a:lnSpc>
                    <a:spcPct val="114000"/>
                  </a:lnSpc>
                  <a:tabLst>
                    <a:tab pos="344488" algn="l"/>
                  </a:tabLst>
                </a:pPr>
                <a:r>
                  <a:rPr lang="en-US" sz="1600" dirty="0">
                    <a:latin typeface="Segoe Print" panose="02000600000000000000" pitchFamily="2" charset="0"/>
                    <a:ea typeface="Cambria Math" panose="02040503050406030204" pitchFamily="18" charset="0"/>
                  </a:rPr>
                  <a:t>(b) </a:t>
                </a:r>
                <a14:m>
                  <m:oMath xmlns:m="http://schemas.openxmlformats.org/officeDocument/2006/math">
                    <m:sSub>
                      <m:sSubPr>
                        <m:ctrlPr>
                          <a:rPr lang="en-US" sz="1600" i="1" smtClean="0">
                            <a:latin typeface="Cambria Math" panose="02040503050406030204" pitchFamily="18" charset="0"/>
                            <a:ea typeface="Cambria Math" panose="02040503050406030204" pitchFamily="18" charset="0"/>
                          </a:rPr>
                        </m:ctrlPr>
                      </m:sSubPr>
                      <m:e>
                        <m:r>
                          <a:rPr lang="en-US" sz="1600" i="1" smtClean="0">
                            <a:latin typeface="Cambria Math" panose="02040503050406030204" pitchFamily="18" charset="0"/>
                            <a:ea typeface="Cambria Math" panose="02040503050406030204" pitchFamily="18" charset="0"/>
                          </a:rPr>
                          <m:t>𝜇</m:t>
                        </m:r>
                      </m:e>
                      <m:sub>
                        <m:sSub>
                          <m:sSubPr>
                            <m:ctrlPr>
                              <a:rPr lang="en-US" sz="1600" i="1" dirty="0">
                                <a:latin typeface="Cambria Math" panose="02040503050406030204" pitchFamily="18" charset="0"/>
                              </a:rPr>
                            </m:ctrlPr>
                          </m:sSubPr>
                          <m:e>
                            <m:acc>
                              <m:accPr>
                                <m:chr m:val="̅"/>
                                <m:ctrlPr>
                                  <a:rPr lang="en-US" sz="1600" i="1" dirty="0">
                                    <a:latin typeface="Cambria Math" panose="02040503050406030204" pitchFamily="18" charset="0"/>
                                  </a:rPr>
                                </m:ctrlPr>
                              </m:accPr>
                              <m:e>
                                <m:r>
                                  <a:rPr lang="en-US" sz="1600" i="1" dirty="0">
                                    <a:latin typeface="Cambria Math" panose="02040503050406030204" pitchFamily="18" charset="0"/>
                                  </a:rPr>
                                  <m:t>𝑥</m:t>
                                </m:r>
                              </m:e>
                            </m:acc>
                          </m:e>
                          <m:sub>
                            <m:r>
                              <a:rPr lang="en-US" sz="1600" i="1" dirty="0">
                                <a:latin typeface="Cambria Math" panose="02040503050406030204" pitchFamily="18" charset="0"/>
                              </a:rPr>
                              <m:t>𝐿</m:t>
                            </m:r>
                          </m:sub>
                        </m:sSub>
                        <m:r>
                          <a:rPr lang="en-US" sz="1600" i="1" dirty="0">
                            <a:latin typeface="Cambria Math" panose="02040503050406030204" pitchFamily="18" charset="0"/>
                          </a:rPr>
                          <m:t>−</m:t>
                        </m:r>
                        <m:sSub>
                          <m:sSubPr>
                            <m:ctrlPr>
                              <a:rPr lang="en-US" sz="1600" i="1" dirty="0">
                                <a:latin typeface="Cambria Math" panose="02040503050406030204" pitchFamily="18" charset="0"/>
                              </a:rPr>
                            </m:ctrlPr>
                          </m:sSubPr>
                          <m:e>
                            <m:acc>
                              <m:accPr>
                                <m:chr m:val="̅"/>
                                <m:ctrlPr>
                                  <a:rPr lang="en-US" sz="1600" i="1" dirty="0">
                                    <a:latin typeface="Cambria Math" panose="02040503050406030204" pitchFamily="18" charset="0"/>
                                  </a:rPr>
                                </m:ctrlPr>
                              </m:accPr>
                              <m:e>
                                <m:r>
                                  <a:rPr lang="en-US" sz="1600" i="1" dirty="0">
                                    <a:latin typeface="Cambria Math" panose="02040503050406030204" pitchFamily="18" charset="0"/>
                                  </a:rPr>
                                  <m:t>𝑥</m:t>
                                </m:r>
                              </m:e>
                            </m:acc>
                          </m:e>
                          <m:sub>
                            <m:r>
                              <a:rPr lang="en-US" sz="1600" i="1" dirty="0">
                                <a:latin typeface="Cambria Math" panose="02040503050406030204" pitchFamily="18" charset="0"/>
                              </a:rPr>
                              <m:t>𝑀</m:t>
                            </m:r>
                          </m:sub>
                        </m:sSub>
                      </m:sub>
                    </m:sSub>
                    <m:r>
                      <a:rPr lang="en-US" sz="1600" b="0" i="1" smtClean="0">
                        <a:latin typeface="Cambria Math" panose="02040503050406030204" pitchFamily="18" charset="0"/>
                        <a:ea typeface="Cambria Math" panose="02040503050406030204" pitchFamily="18" charset="0"/>
                      </a:rPr>
                      <m:t>=</m:t>
                    </m:r>
                  </m:oMath>
                </a14:m>
                <a:r>
                  <a:rPr lang="en-US" sz="1600" dirty="0">
                    <a:latin typeface="Segoe Print" panose="02000600000000000000" pitchFamily="2" charset="0"/>
                    <a:ea typeface="Cambria Math" panose="02040503050406030204" pitchFamily="18" charset="0"/>
                  </a:rPr>
                  <a:t> 27 – 17 = 10 ounces.</a:t>
                </a:r>
              </a:p>
            </p:txBody>
          </p:sp>
        </mc:Choice>
        <mc:Fallback>
          <p:sp>
            <p:nvSpPr>
              <p:cNvPr id="9" name="Rectangle: Rounded Corners 8">
                <a:extLst>
                  <a:ext uri="{FF2B5EF4-FFF2-40B4-BE49-F238E27FC236}">
                    <a16:creationId xmlns:a16="http://schemas.microsoft.com/office/drawing/2014/main" id="{1119E7EE-CBFB-4207-8099-5F58E15DD82F}"/>
                  </a:ext>
                </a:extLst>
              </p:cNvPr>
              <p:cNvSpPr>
                <a:spLocks noRot="1" noChangeAspect="1" noMove="1" noResize="1" noEditPoints="1" noAdjustHandles="1" noChangeArrowheads="1" noChangeShapeType="1" noTextEdit="1"/>
              </p:cNvSpPr>
              <p:nvPr/>
            </p:nvSpPr>
            <p:spPr>
              <a:xfrm>
                <a:off x="628650" y="4480104"/>
                <a:ext cx="7886700" cy="1360754"/>
              </a:xfrm>
              <a:prstGeom prst="roundRect">
                <a:avLst/>
              </a:prstGeom>
              <a:blipFill>
                <a:blip r:embed="rId4"/>
                <a:stretch>
                  <a:fillRect/>
                </a:stretch>
              </a:blipFill>
              <a:ln>
                <a:solidFill>
                  <a:srgbClr val="CCCCFF"/>
                </a:solidFill>
              </a:ln>
              <a:effectLst>
                <a:outerShdw blurRad="50800" dist="38100" dir="2700000" algn="tl" rotWithShape="0">
                  <a:prstClr val="black">
                    <a:alpha val="40000"/>
                  </a:prstClr>
                </a:outerShdw>
              </a:effectLst>
            </p:spPr>
            <p:txBody>
              <a:bodyPr/>
              <a:lstStyle/>
              <a:p>
                <a:r>
                  <a:rPr lang="en-US">
                    <a:noFill/>
                  </a:rPr>
                  <a:t> </a:t>
                </a:r>
              </a:p>
            </p:txBody>
          </p:sp>
        </mc:Fallback>
      </mc:AlternateContent>
    </p:spTree>
    <p:extLst>
      <p:ext uri="{BB962C8B-B14F-4D97-AF65-F5344CB8AC3E}">
        <p14:creationId xmlns:p14="http://schemas.microsoft.com/office/powerpoint/2010/main" val="1663198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sz="3200" dirty="0"/>
              <a:t>The Sampling Distribution of a Difference</a:t>
            </a:r>
            <a:br>
              <a:rPr lang="en-US" sz="3200" dirty="0"/>
            </a:br>
            <a:r>
              <a:rPr lang="en-US" sz="3200" dirty="0"/>
              <a:t>Between Two Means</a:t>
            </a:r>
            <a:endParaRPr lang="en-US" sz="3200" i="1" dirty="0"/>
          </a:p>
        </p:txBody>
      </p:sp>
      <mc:AlternateContent xmlns:mc="http://schemas.openxmlformats.org/markup-compatibility/2006">
        <mc:Choice xmlns:a14="http://schemas.microsoft.com/office/drawing/2010/main" Requires="a14">
          <p:sp>
            <p:nvSpPr>
              <p:cNvPr id="12" name="Rectangle 11">
                <a:extLst>
                  <a:ext uri="{FF2B5EF4-FFF2-40B4-BE49-F238E27FC236}">
                    <a16:creationId xmlns:a16="http://schemas.microsoft.com/office/drawing/2014/main" id="{160C2FAA-3C44-4026-87BF-4DA42BE5650D}"/>
                  </a:ext>
                </a:extLst>
              </p:cNvPr>
              <p:cNvSpPr/>
              <p:nvPr/>
            </p:nvSpPr>
            <p:spPr>
              <a:xfrm>
                <a:off x="628650" y="1344927"/>
                <a:ext cx="7886700" cy="2893100"/>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sz="2000" b="1" dirty="0">
                    <a:solidFill>
                      <a:srgbClr val="0070C0"/>
                    </a:solidFill>
                  </a:rPr>
                  <a:t>Problem</a:t>
                </a:r>
                <a:r>
                  <a:rPr lang="en-US" altLang="en-US" sz="2000" dirty="0"/>
                  <a:t>:</a:t>
                </a:r>
                <a:r>
                  <a:rPr lang="en-US" altLang="en-US" dirty="0"/>
                  <a:t> </a:t>
                </a:r>
                <a:r>
                  <a:rPr lang="en-US" dirty="0"/>
                  <a:t>… the amount of liquid </a:t>
                </a:r>
                <a:r>
                  <a:rPr lang="en-US" i="1" dirty="0"/>
                  <a:t>L </a:t>
                </a:r>
                <a:r>
                  <a:rPr lang="en-US" dirty="0"/>
                  <a:t>dispensed by the machine </a:t>
                </a:r>
                <a:br>
                  <a:rPr lang="en-US" dirty="0"/>
                </a:br>
                <a:r>
                  <a:rPr lang="en-US" dirty="0"/>
                  <a:t>follows a Normal distribution with mean 27 ounces and </a:t>
                </a:r>
                <a:br>
                  <a:rPr lang="en-US" dirty="0"/>
                </a:br>
                <a:r>
                  <a:rPr lang="en-US" dirty="0"/>
                  <a:t>standard deviation 0.8 ounce. When the medium setting is</a:t>
                </a:r>
              </a:p>
              <a:p>
                <a:r>
                  <a:rPr lang="en-US" dirty="0"/>
                  <a:t>chosen, the amount of liquid </a:t>
                </a:r>
                <a:r>
                  <a:rPr lang="en-US" i="1" dirty="0"/>
                  <a:t>M </a:t>
                </a:r>
                <a:r>
                  <a:rPr lang="en-US" dirty="0"/>
                  <a:t>dispensed follows a Normal </a:t>
                </a:r>
                <a:br>
                  <a:rPr lang="en-US" dirty="0"/>
                </a:br>
                <a:r>
                  <a:rPr lang="en-US" dirty="0"/>
                  <a:t>distribution with mean 17 ounces and standard deviation 0.5 </a:t>
                </a:r>
                <a:br>
                  <a:rPr lang="en-US" dirty="0"/>
                </a:br>
                <a:r>
                  <a:rPr lang="en-US" dirty="0"/>
                  <a:t>ounce. …the restaurant manager measures the amount of </a:t>
                </a:r>
                <a:br>
                  <a:rPr lang="en-US" dirty="0"/>
                </a:br>
                <a:r>
                  <a:rPr lang="en-US" dirty="0"/>
                  <a:t>liquid in each of 20 cups filled using the large setting and 25 </a:t>
                </a:r>
                <a:br>
                  <a:rPr lang="en-US" dirty="0"/>
                </a:br>
                <a:r>
                  <a:rPr lang="en-US" dirty="0"/>
                  <a:t>cups filled using the medium setting. Let </a:t>
                </a:r>
                <a14:m>
                  <m:oMath xmlns:m="http://schemas.openxmlformats.org/officeDocument/2006/math">
                    <m:sSub>
                      <m:sSubPr>
                        <m:ctrlPr>
                          <a:rPr lang="en-US" i="1" dirty="0">
                            <a:latin typeface="Cambria Math" panose="02040503050406030204" pitchFamily="18" charset="0"/>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𝑥</m:t>
                            </m:r>
                          </m:e>
                        </m:acc>
                      </m:e>
                      <m:sub>
                        <m:r>
                          <a:rPr lang="en-US" i="1" dirty="0">
                            <a:latin typeface="Cambria Math" panose="02040503050406030204" pitchFamily="18" charset="0"/>
                          </a:rPr>
                          <m:t>𝐿</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𝑥</m:t>
                            </m:r>
                          </m:e>
                        </m:acc>
                      </m:e>
                      <m:sub>
                        <m:r>
                          <a:rPr lang="en-US" i="1" dirty="0">
                            <a:latin typeface="Cambria Math" panose="02040503050406030204" pitchFamily="18" charset="0"/>
                          </a:rPr>
                          <m:t>𝑀</m:t>
                        </m:r>
                      </m:sub>
                    </m:sSub>
                    <m:r>
                      <a:rPr lang="en-US" i="1" dirty="0">
                        <a:latin typeface="Cambria Math" panose="02040503050406030204" pitchFamily="18" charset="0"/>
                      </a:rPr>
                      <m:t> </m:t>
                    </m:r>
                  </m:oMath>
                </a14:m>
                <a:r>
                  <a:rPr lang="en-US" dirty="0"/>
                  <a:t>be the </a:t>
                </a:r>
                <a:br>
                  <a:rPr lang="en-US" dirty="0"/>
                </a:br>
                <a:r>
                  <a:rPr lang="en-US" dirty="0"/>
                  <a:t>difference in the sample mean amount of liquid under the two settings.</a:t>
                </a:r>
              </a:p>
              <a:p>
                <a:r>
                  <a:rPr lang="en-US" dirty="0"/>
                  <a:t>(c)  Calculate and interpret the standard deviation of the sampling distribution.</a:t>
                </a:r>
              </a:p>
            </p:txBody>
          </p:sp>
        </mc:Choice>
        <mc:Fallback>
          <p:sp>
            <p:nvSpPr>
              <p:cNvPr id="12" name="Rectangle 11">
                <a:extLst>
                  <a:ext uri="{FF2B5EF4-FFF2-40B4-BE49-F238E27FC236}">
                    <a16:creationId xmlns:a16="http://schemas.microsoft.com/office/drawing/2014/main" id="{160C2FAA-3C44-4026-87BF-4DA42BE5650D}"/>
                  </a:ext>
                </a:extLst>
              </p:cNvPr>
              <p:cNvSpPr>
                <a:spLocks noRot="1" noChangeAspect="1" noMove="1" noResize="1" noEditPoints="1" noAdjustHandles="1" noChangeArrowheads="1" noChangeShapeType="1" noTextEdit="1"/>
              </p:cNvSpPr>
              <p:nvPr/>
            </p:nvSpPr>
            <p:spPr>
              <a:xfrm>
                <a:off x="628650" y="1344927"/>
                <a:ext cx="7886700" cy="2893100"/>
              </a:xfrm>
              <a:prstGeom prst="rect">
                <a:avLst/>
              </a:prstGeom>
              <a:blipFill>
                <a:blip r:embed="rId2"/>
                <a:stretch>
                  <a:fillRect/>
                </a:stretch>
              </a:blipFill>
              <a:effectLst>
                <a:outerShdw blurRad="50800" dist="38100" dir="2700000" algn="tl" rotWithShape="0">
                  <a:prstClr val="black">
                    <a:alpha val="40000"/>
                  </a:prstClr>
                </a:outerShdw>
              </a:effectLst>
            </p:spPr>
            <p:txBody>
              <a:bodyPr/>
              <a:lstStyle/>
              <a:p>
                <a:r>
                  <a:rPr lang="en-US">
                    <a:noFill/>
                  </a:rPr>
                  <a:t> </a:t>
                </a:r>
              </a:p>
            </p:txBody>
          </p:sp>
        </mc:Fallback>
      </mc:AlternateContent>
      <p:grpSp>
        <p:nvGrpSpPr>
          <p:cNvPr id="8" name="Group 7">
            <a:extLst>
              <a:ext uri="{FF2B5EF4-FFF2-40B4-BE49-F238E27FC236}">
                <a16:creationId xmlns:a16="http://schemas.microsoft.com/office/drawing/2014/main" id="{93B3B8AE-BA4E-4105-8C39-7DDCDC0FAE58}"/>
              </a:ext>
            </a:extLst>
          </p:cNvPr>
          <p:cNvGrpSpPr/>
          <p:nvPr/>
        </p:nvGrpSpPr>
        <p:grpSpPr>
          <a:xfrm>
            <a:off x="6737230" y="1344927"/>
            <a:ext cx="1993565" cy="2273447"/>
            <a:chOff x="6737230" y="1344927"/>
            <a:chExt cx="1993565" cy="2273447"/>
          </a:xfrm>
        </p:grpSpPr>
        <p:pic>
          <p:nvPicPr>
            <p:cNvPr id="3" name="Picture 2">
              <a:extLst>
                <a:ext uri="{FF2B5EF4-FFF2-40B4-BE49-F238E27FC236}">
                  <a16:creationId xmlns:a16="http://schemas.microsoft.com/office/drawing/2014/main" id="{8776D682-EF51-4FE4-AEF5-0A6C1F1B3626}"/>
                </a:ext>
              </a:extLst>
            </p:cNvPr>
            <p:cNvPicPr>
              <a:picLocks noChangeAspect="1"/>
            </p:cNvPicPr>
            <p:nvPr/>
          </p:nvPicPr>
          <p:blipFill>
            <a:blip r:embed="rId3"/>
            <a:stretch>
              <a:fillRect/>
            </a:stretch>
          </p:blipFill>
          <p:spPr>
            <a:xfrm>
              <a:off x="6737230" y="1344927"/>
              <a:ext cx="1778120" cy="2273447"/>
            </a:xfrm>
            <a:prstGeom prst="rect">
              <a:avLst/>
            </a:prstGeom>
          </p:spPr>
        </p:pic>
        <p:sp>
          <p:nvSpPr>
            <p:cNvPr id="7" name="Rectangle 6">
              <a:extLst>
                <a:ext uri="{FF2B5EF4-FFF2-40B4-BE49-F238E27FC236}">
                  <a16:creationId xmlns:a16="http://schemas.microsoft.com/office/drawing/2014/main" id="{FC354FE5-77F2-435D-AF6E-0ECD61022686}"/>
                </a:ext>
              </a:extLst>
            </p:cNvPr>
            <p:cNvSpPr/>
            <p:nvPr/>
          </p:nvSpPr>
          <p:spPr>
            <a:xfrm rot="16200000">
              <a:off x="7991329" y="2878908"/>
              <a:ext cx="1263487" cy="215444"/>
            </a:xfrm>
            <a:prstGeom prst="rect">
              <a:avLst/>
            </a:prstGeom>
          </p:spPr>
          <p:txBody>
            <a:bodyPr wrap="none">
              <a:spAutoFit/>
            </a:bodyPr>
            <a:lstStyle/>
            <a:p>
              <a:r>
                <a:rPr lang="en-US" sz="800" dirty="0" err="1">
                  <a:latin typeface="HelveticaNeueLTStd-Cn"/>
                </a:rPr>
                <a:t>RichLegg</a:t>
              </a:r>
              <a:r>
                <a:rPr lang="en-US" sz="800" dirty="0">
                  <a:latin typeface="HelveticaNeueLTStd-Cn"/>
                </a:rPr>
                <a:t>/Getty Images</a:t>
              </a:r>
              <a:endParaRPr lang="en-US" dirty="0"/>
            </a:p>
          </p:txBody>
        </p:sp>
      </p:grpSp>
    </p:spTree>
    <p:extLst>
      <p:ext uri="{BB962C8B-B14F-4D97-AF65-F5344CB8AC3E}">
        <p14:creationId xmlns:p14="http://schemas.microsoft.com/office/powerpoint/2010/main" val="2652263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dirty="0"/>
                  <a:t>The Sampling Distribution of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oMath>
                </a14:m>
                <a:endParaRPr lang="en-US" dirty="0"/>
              </a:p>
            </p:txBody>
          </p:sp>
        </mc:Choice>
        <mc:Fallback xmlns="">
          <p:sp>
            <p:nvSpPr>
              <p:cNvPr id="2" name="Title 1">
                <a:extLst>
                  <a:ext uri="{FF2B5EF4-FFF2-40B4-BE49-F238E27FC236}">
                    <a16:creationId xmlns:a16="http://schemas.microsoft.com/office/drawing/2014/main" id="{860DE792-1FCA-41DC-9B89-A37150EE28E6}"/>
                  </a:ext>
                </a:extLst>
              </p:cNvPr>
              <p:cNvSpPr>
                <a:spLocks noGrp="1" noRot="1" noChangeAspect="1" noMove="1" noResize="1" noEditPoints="1" noAdjustHandles="1" noChangeArrowheads="1" noChangeShapeType="1" noTextEdit="1"/>
              </p:cNvSpPr>
              <p:nvPr>
                <p:ph type="title"/>
              </p:nvPr>
            </p:nvSpPr>
            <p:spPr>
              <a:blipFill>
                <a:blip r:embed="rId2"/>
                <a:stretch>
                  <a:fillRect l="-2318" t="-11966" b="-23932"/>
                </a:stretch>
              </a:blipFill>
            </p:spPr>
            <p:txBody>
              <a:bodyPr/>
              <a:lstStyle/>
              <a:p>
                <a:r>
                  <a:rPr lang="en-US">
                    <a:noFill/>
                  </a:rPr>
                  <a:t> </a:t>
                </a:r>
              </a:p>
            </p:txBody>
          </p:sp>
        </mc:Fallback>
      </mc:AlternateContent>
      <p:grpSp>
        <p:nvGrpSpPr>
          <p:cNvPr id="6" name="Group 5">
            <a:extLst>
              <a:ext uri="{FF2B5EF4-FFF2-40B4-BE49-F238E27FC236}">
                <a16:creationId xmlns:a16="http://schemas.microsoft.com/office/drawing/2014/main" id="{F78E932E-C133-46F0-9F58-98549A50A31A}"/>
              </a:ext>
            </a:extLst>
          </p:cNvPr>
          <p:cNvGrpSpPr/>
          <p:nvPr/>
        </p:nvGrpSpPr>
        <p:grpSpPr>
          <a:xfrm>
            <a:off x="559640" y="1452716"/>
            <a:ext cx="7886699" cy="3352199"/>
            <a:chOff x="843992" y="3364190"/>
            <a:chExt cx="7142671" cy="4076987"/>
          </a:xfrm>
        </p:grpSpPr>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6F4112D-E973-4326-9EB7-9B6B991D17D0}"/>
                    </a:ext>
                  </a:extLst>
                </p:cNvPr>
                <p:cNvSpPr txBox="1"/>
                <p:nvPr/>
              </p:nvSpPr>
              <p:spPr>
                <a:xfrm>
                  <a:off x="843992" y="3364190"/>
                  <a:ext cx="7142671" cy="533373"/>
                </a:xfrm>
                <a:prstGeom prst="rect">
                  <a:avLst/>
                </a:pr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wrap="square" rtlCol="0" anchor="ctr" anchorCtr="0">
                  <a:noAutofit/>
                </a:bodyPr>
                <a:lstStyle/>
                <a:p>
                  <a:pPr algn="ctr"/>
                  <a:r>
                    <a:rPr lang="en-US" sz="2400" dirty="0"/>
                    <a:t>Sampling Distribution of </a:t>
                  </a:r>
                  <a14:m>
                    <m:oMath xmlns:m="http://schemas.openxmlformats.org/officeDocument/2006/math">
                      <m:acc>
                        <m:accPr>
                          <m:chr m:val="̅"/>
                          <m:ctrlPr>
                            <a:rPr lang="en-US" sz="2400" i="1">
                              <a:latin typeface="Cambria Math" panose="02040503050406030204" pitchFamily="18" charset="0"/>
                            </a:rPr>
                          </m:ctrlPr>
                        </m:accPr>
                        <m:e>
                          <m:r>
                            <a:rPr lang="en-US" sz="2400" i="1">
                              <a:latin typeface="Cambria Math" panose="02040503050406030204" pitchFamily="18" charset="0"/>
                            </a:rPr>
                            <m:t>𝑥</m:t>
                          </m:r>
                        </m:e>
                      </m:acc>
                    </m:oMath>
                  </a14:m>
                  <a:r>
                    <a:rPr lang="en-US" sz="2400" dirty="0"/>
                    <a:t>: Mean and Standard Deviation </a:t>
                  </a:r>
                </a:p>
              </p:txBody>
            </p:sp>
          </mc:Choice>
          <mc:Fallback xmlns="">
            <p:sp>
              <p:nvSpPr>
                <p:cNvPr id="7" name="TextBox 6">
                  <a:extLst>
                    <a:ext uri="{FF2B5EF4-FFF2-40B4-BE49-F238E27FC236}">
                      <a16:creationId xmlns:a16="http://schemas.microsoft.com/office/drawing/2014/main" id="{D6F4112D-E973-4326-9EB7-9B6B991D17D0}"/>
                    </a:ext>
                  </a:extLst>
                </p:cNvPr>
                <p:cNvSpPr txBox="1">
                  <a:spLocks noRot="1" noChangeAspect="1" noMove="1" noResize="1" noEditPoints="1" noAdjustHandles="1" noChangeArrowheads="1" noChangeShapeType="1" noTextEdit="1"/>
                </p:cNvSpPr>
                <p:nvPr/>
              </p:nvSpPr>
              <p:spPr>
                <a:xfrm>
                  <a:off x="843992" y="3364190"/>
                  <a:ext cx="7142671" cy="533373"/>
                </a:xfrm>
                <a:prstGeom prst="rect">
                  <a:avLst/>
                </a:prstGeom>
                <a:blipFill>
                  <a:blip r:embed="rId3"/>
                  <a:stretch>
                    <a:fillRect t="-10811" b="-32432"/>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3D11FE7-E026-45EB-B0AC-18AFFE49F0C9}"/>
                    </a:ext>
                  </a:extLst>
                </p:cNvPr>
                <p:cNvSpPr txBox="1"/>
                <p:nvPr/>
              </p:nvSpPr>
              <p:spPr>
                <a:xfrm>
                  <a:off x="843992" y="3897563"/>
                  <a:ext cx="7142671" cy="3543614"/>
                </a:xfrm>
                <a:prstGeom prst="rect">
                  <a:avLst/>
                </a:prstGeom>
                <a:noFill/>
                <a:ln>
                  <a:solidFill>
                    <a:schemeClr val="tx1"/>
                  </a:solidFill>
                </a:ln>
              </p:spPr>
              <p:txBody>
                <a:bodyPr wrap="square" rtlCol="0">
                  <a:noAutofit/>
                </a:bodyPr>
                <a:lstStyle/>
                <a:p>
                  <a:r>
                    <a:rPr lang="en-US" sz="2000" dirty="0"/>
                    <a:t>Suppose that </a:t>
                  </a:r>
                  <a14:m>
                    <m:oMath xmlns:m="http://schemas.openxmlformats.org/officeDocument/2006/math">
                      <m:acc>
                        <m:accPr>
                          <m:chr m:val="̅"/>
                          <m:ctrlPr>
                            <a:rPr lang="en-US" sz="2000" i="1">
                              <a:latin typeface="Cambria Math" panose="02040503050406030204" pitchFamily="18" charset="0"/>
                            </a:rPr>
                          </m:ctrlPr>
                        </m:accPr>
                        <m:e>
                          <m:r>
                            <a:rPr lang="en-US" sz="2000" i="1">
                              <a:latin typeface="Cambria Math" panose="02040503050406030204" pitchFamily="18" charset="0"/>
                            </a:rPr>
                            <m:t>𝑥</m:t>
                          </m:r>
                        </m:e>
                      </m:acc>
                    </m:oMath>
                  </a14:m>
                  <a:r>
                    <a:rPr lang="en-US" sz="2000" i="1" dirty="0"/>
                    <a:t> </a:t>
                  </a:r>
                  <a:r>
                    <a:rPr lang="en-US" sz="2000" dirty="0"/>
                    <a:t>is the mean of an SRS of size </a:t>
                  </a:r>
                  <a:r>
                    <a:rPr lang="en-US" sz="2000" i="1" dirty="0"/>
                    <a:t>n </a:t>
                  </a:r>
                  <a:r>
                    <a:rPr lang="en-US" sz="2000" dirty="0"/>
                    <a:t>drawn from a large population with mean </a:t>
                  </a:r>
                  <a:r>
                    <a:rPr lang="en-US" sz="2000" i="1" dirty="0"/>
                    <a:t>µ</a:t>
                  </a:r>
                  <a:r>
                    <a:rPr lang="en-US" sz="2000" dirty="0"/>
                    <a:t> and standard deviation </a:t>
                  </a:r>
                  <a:r>
                    <a:rPr lang="el-GR" sz="2000" i="1" dirty="0"/>
                    <a:t>σ</a:t>
                  </a:r>
                  <a:r>
                    <a:rPr lang="en-US" sz="2000" dirty="0"/>
                    <a:t>. Then:</a:t>
                  </a:r>
                </a:p>
                <a:p>
                  <a:pPr marL="342900" indent="-342900">
                    <a:buFont typeface="Arial" panose="020B0604020202020204" pitchFamily="34" charset="0"/>
                    <a:buChar char="•"/>
                  </a:pPr>
                  <a:r>
                    <a:rPr lang="en-US" sz="2000" dirty="0"/>
                    <a:t>The </a:t>
                  </a:r>
                  <a:r>
                    <a:rPr lang="en-US" sz="2000" b="1" dirty="0"/>
                    <a:t>mean </a:t>
                  </a:r>
                  <a:r>
                    <a:rPr lang="en-US" sz="2000" dirty="0"/>
                    <a:t>of the sampling distribution of </a:t>
                  </a:r>
                  <a14:m>
                    <m:oMath xmlns:m="http://schemas.openxmlformats.org/officeDocument/2006/math">
                      <m:acc>
                        <m:accPr>
                          <m:chr m:val="̅"/>
                          <m:ctrlPr>
                            <a:rPr lang="en-US" sz="2000" i="1">
                              <a:latin typeface="Cambria Math" panose="02040503050406030204" pitchFamily="18" charset="0"/>
                            </a:rPr>
                          </m:ctrlPr>
                        </m:accPr>
                        <m:e>
                          <m:r>
                            <a:rPr lang="en-US" sz="2000" i="1">
                              <a:latin typeface="Cambria Math" panose="02040503050406030204" pitchFamily="18" charset="0"/>
                            </a:rPr>
                            <m:t>𝑥</m:t>
                          </m:r>
                        </m:e>
                      </m:acc>
                    </m:oMath>
                  </a14:m>
                  <a:r>
                    <a:rPr lang="en-US" sz="2000" i="1" dirty="0"/>
                    <a:t> </a:t>
                  </a:r>
                  <a:r>
                    <a:rPr lang="en-US" sz="2000" dirty="0"/>
                    <a:t>is </a:t>
                  </a:r>
                  <a14:m>
                    <m:oMath xmlns:m="http://schemas.openxmlformats.org/officeDocument/2006/math">
                      <m:sSub>
                        <m:sSubPr>
                          <m:ctrlPr>
                            <a:rPr lang="en-US" sz="2000" i="1" smtClean="0">
                              <a:latin typeface="Cambria Math" panose="02040503050406030204" pitchFamily="18" charset="0"/>
                            </a:rPr>
                          </m:ctrlPr>
                        </m:sSubPr>
                        <m:e>
                          <m:r>
                            <a:rPr lang="en-US" sz="2000" i="1" smtClean="0">
                              <a:latin typeface="Cambria Math" panose="02040503050406030204" pitchFamily="18" charset="0"/>
                              <a:ea typeface="Cambria Math" panose="02040503050406030204" pitchFamily="18" charset="0"/>
                            </a:rPr>
                            <m:t>𝜇</m:t>
                          </m:r>
                        </m:e>
                        <m:sub>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𝑥</m:t>
                              </m:r>
                            </m:e>
                          </m:acc>
                        </m:sub>
                      </m:sSub>
                      <m:r>
                        <a:rPr lang="en-US" sz="2000" b="0" i="1" smtClean="0">
                          <a:latin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𝜇</m:t>
                      </m:r>
                    </m:oMath>
                  </a14:m>
                  <a:r>
                    <a:rPr lang="en-US" sz="2000" dirty="0"/>
                    <a:t>.</a:t>
                  </a:r>
                </a:p>
                <a:p>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US" sz="2000" i="1" smtClean="0">
                                <a:latin typeface="Cambria Math" panose="02040503050406030204" pitchFamily="18" charset="0"/>
                                <a:ea typeface="Cambria Math" panose="02040503050406030204" pitchFamily="18" charset="0"/>
                              </a:rPr>
                              <m:t>𝜎</m:t>
                            </m:r>
                          </m:e>
                          <m:sub>
                            <m:acc>
                              <m:accPr>
                                <m:chr m:val="̅"/>
                                <m:ctrlPr>
                                  <a:rPr lang="en-US" sz="2000" i="1">
                                    <a:latin typeface="Cambria Math" panose="02040503050406030204" pitchFamily="18" charset="0"/>
                                  </a:rPr>
                                </m:ctrlPr>
                              </m:accPr>
                              <m:e>
                                <m:r>
                                  <a:rPr lang="en-US" sz="2000" i="1">
                                    <a:latin typeface="Cambria Math" panose="02040503050406030204" pitchFamily="18" charset="0"/>
                                  </a:rPr>
                                  <m:t>𝑥</m:t>
                                </m:r>
                              </m:e>
                            </m:acc>
                          </m:sub>
                        </m:sSub>
                        <m:r>
                          <a:rPr lang="en-US" sz="2000" i="1">
                            <a:latin typeface="Cambria Math" panose="02040503050406030204" pitchFamily="18" charset="0"/>
                          </a:rPr>
                          <m:t>=</m:t>
                        </m:r>
                        <m:f>
                          <m:fPr>
                            <m:ctrlPr>
                              <a:rPr lang="en-US" sz="2000" i="1" smtClean="0">
                                <a:latin typeface="Cambria Math" panose="02040503050406030204" pitchFamily="18" charset="0"/>
                              </a:rPr>
                            </m:ctrlPr>
                          </m:fPr>
                          <m:num>
                            <m:r>
                              <a:rPr lang="en-US" sz="2000" i="1" smtClean="0">
                                <a:latin typeface="Cambria Math" panose="02040503050406030204" pitchFamily="18" charset="0"/>
                                <a:ea typeface="Cambria Math" panose="02040503050406030204" pitchFamily="18" charset="0"/>
                              </a:rPr>
                              <m:t>𝜎</m:t>
                            </m:r>
                          </m:num>
                          <m:den>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𝑛</m:t>
                                </m:r>
                              </m:e>
                            </m:rad>
                          </m:den>
                        </m:f>
                      </m:oMath>
                    </m:oMathPara>
                  </a14:m>
                  <a:endParaRPr lang="en-US" sz="2000" dirty="0"/>
                </a:p>
              </p:txBody>
            </p:sp>
          </mc:Choice>
          <mc:Fallback xmlns="">
            <p:sp>
              <p:nvSpPr>
                <p:cNvPr id="8" name="TextBox 7">
                  <a:extLst>
                    <a:ext uri="{FF2B5EF4-FFF2-40B4-BE49-F238E27FC236}">
                      <a16:creationId xmlns:a16="http://schemas.microsoft.com/office/drawing/2014/main" id="{43D11FE7-E026-45EB-B0AC-18AFFE49F0C9}"/>
                    </a:ext>
                  </a:extLst>
                </p:cNvPr>
                <p:cNvSpPr txBox="1">
                  <a:spLocks noRot="1" noChangeAspect="1" noMove="1" noResize="1" noEditPoints="1" noAdjustHandles="1" noChangeArrowheads="1" noChangeShapeType="1" noTextEdit="1"/>
                </p:cNvSpPr>
                <p:nvPr/>
              </p:nvSpPr>
              <p:spPr>
                <a:xfrm>
                  <a:off x="843992" y="3897563"/>
                  <a:ext cx="7142671" cy="3543614"/>
                </a:xfrm>
                <a:prstGeom prst="rect">
                  <a:avLst/>
                </a:prstGeom>
                <a:blipFill>
                  <a:blip r:embed="rId4"/>
                  <a:stretch>
                    <a:fillRect l="-772" t="-833"/>
                  </a:stretch>
                </a:blipFill>
                <a:ln>
                  <a:solidFill>
                    <a:schemeClr val="tx1"/>
                  </a:solidFill>
                </a:ln>
              </p:spPr>
              <p:txBody>
                <a:bodyPr/>
                <a:lstStyle/>
                <a:p>
                  <a:r>
                    <a:rPr lang="en-US">
                      <a:noFill/>
                    </a:rPr>
                    <a:t> </a:t>
                  </a:r>
                </a:p>
              </p:txBody>
            </p:sp>
          </mc:Fallback>
        </mc:AlternateContent>
      </p:grpSp>
    </p:spTree>
    <p:extLst>
      <p:ext uri="{BB962C8B-B14F-4D97-AF65-F5344CB8AC3E}">
        <p14:creationId xmlns:p14="http://schemas.microsoft.com/office/powerpoint/2010/main" val="933331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sz="3200" dirty="0"/>
              <a:t>The Sampling Distribution of a Difference</a:t>
            </a:r>
            <a:br>
              <a:rPr lang="en-US" sz="3200" dirty="0"/>
            </a:br>
            <a:r>
              <a:rPr lang="en-US" sz="3200" dirty="0"/>
              <a:t>Between Two Means</a:t>
            </a:r>
            <a:endParaRPr lang="en-US" sz="3200" i="1" dirty="0"/>
          </a:p>
        </p:txBody>
      </p:sp>
      <mc:AlternateContent xmlns:mc="http://schemas.openxmlformats.org/markup-compatibility/2006">
        <mc:Choice xmlns:a14="http://schemas.microsoft.com/office/drawing/2010/main" Requires="a14">
          <p:sp>
            <p:nvSpPr>
              <p:cNvPr id="12" name="Rectangle 11">
                <a:extLst>
                  <a:ext uri="{FF2B5EF4-FFF2-40B4-BE49-F238E27FC236}">
                    <a16:creationId xmlns:a16="http://schemas.microsoft.com/office/drawing/2014/main" id="{160C2FAA-3C44-4026-87BF-4DA42BE5650D}"/>
                  </a:ext>
                </a:extLst>
              </p:cNvPr>
              <p:cNvSpPr/>
              <p:nvPr/>
            </p:nvSpPr>
            <p:spPr>
              <a:xfrm>
                <a:off x="628650" y="1344927"/>
                <a:ext cx="7886700" cy="2893100"/>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sz="2000" b="1" dirty="0">
                    <a:solidFill>
                      <a:srgbClr val="0070C0"/>
                    </a:solidFill>
                  </a:rPr>
                  <a:t>Problem</a:t>
                </a:r>
                <a:r>
                  <a:rPr lang="en-US" altLang="en-US" sz="2000" dirty="0"/>
                  <a:t>:</a:t>
                </a:r>
                <a:r>
                  <a:rPr lang="en-US" altLang="en-US" dirty="0"/>
                  <a:t> </a:t>
                </a:r>
                <a:r>
                  <a:rPr lang="en-US" dirty="0"/>
                  <a:t>… the amount of liquid </a:t>
                </a:r>
                <a:r>
                  <a:rPr lang="en-US" i="1" dirty="0"/>
                  <a:t>L </a:t>
                </a:r>
                <a:r>
                  <a:rPr lang="en-US" dirty="0"/>
                  <a:t>dispensed by the machine </a:t>
                </a:r>
                <a:br>
                  <a:rPr lang="en-US" dirty="0"/>
                </a:br>
                <a:r>
                  <a:rPr lang="en-US" dirty="0"/>
                  <a:t>follows a Normal distribution with mean 27 ounces and </a:t>
                </a:r>
                <a:br>
                  <a:rPr lang="en-US" dirty="0"/>
                </a:br>
                <a:r>
                  <a:rPr lang="en-US" dirty="0"/>
                  <a:t>standard deviation 0.8 ounce. When the medium setting is</a:t>
                </a:r>
              </a:p>
              <a:p>
                <a:r>
                  <a:rPr lang="en-US" dirty="0"/>
                  <a:t>chosen, the amount of liquid </a:t>
                </a:r>
                <a:r>
                  <a:rPr lang="en-US" i="1" dirty="0"/>
                  <a:t>M </a:t>
                </a:r>
                <a:r>
                  <a:rPr lang="en-US" dirty="0"/>
                  <a:t>dispensed follows a Normal </a:t>
                </a:r>
                <a:br>
                  <a:rPr lang="en-US" dirty="0"/>
                </a:br>
                <a:r>
                  <a:rPr lang="en-US" dirty="0"/>
                  <a:t>distribution with mean 17 ounces and standard deviation 0.5 </a:t>
                </a:r>
                <a:br>
                  <a:rPr lang="en-US" dirty="0"/>
                </a:br>
                <a:r>
                  <a:rPr lang="en-US" dirty="0"/>
                  <a:t>ounce. …the restaurant manager measures the amount of </a:t>
                </a:r>
                <a:br>
                  <a:rPr lang="en-US" dirty="0"/>
                </a:br>
                <a:r>
                  <a:rPr lang="en-US" dirty="0"/>
                  <a:t>liquid in each of 20 cups filled using the large setting and 25 </a:t>
                </a:r>
                <a:br>
                  <a:rPr lang="en-US" dirty="0"/>
                </a:br>
                <a:r>
                  <a:rPr lang="en-US" dirty="0"/>
                  <a:t>cups filled using the medium setting. Let </a:t>
                </a:r>
                <a14:m>
                  <m:oMath xmlns:m="http://schemas.openxmlformats.org/officeDocument/2006/math">
                    <m:sSub>
                      <m:sSubPr>
                        <m:ctrlPr>
                          <a:rPr lang="en-US" i="1" dirty="0">
                            <a:latin typeface="Cambria Math" panose="02040503050406030204" pitchFamily="18" charset="0"/>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𝑥</m:t>
                            </m:r>
                          </m:e>
                        </m:acc>
                      </m:e>
                      <m:sub>
                        <m:r>
                          <a:rPr lang="en-US" i="1" dirty="0">
                            <a:latin typeface="Cambria Math" panose="02040503050406030204" pitchFamily="18" charset="0"/>
                          </a:rPr>
                          <m:t>𝐿</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𝑥</m:t>
                            </m:r>
                          </m:e>
                        </m:acc>
                      </m:e>
                      <m:sub>
                        <m:r>
                          <a:rPr lang="en-US" i="1" dirty="0">
                            <a:latin typeface="Cambria Math" panose="02040503050406030204" pitchFamily="18" charset="0"/>
                          </a:rPr>
                          <m:t>𝑀</m:t>
                        </m:r>
                      </m:sub>
                    </m:sSub>
                    <m:r>
                      <a:rPr lang="en-US" i="1" dirty="0">
                        <a:latin typeface="Cambria Math" panose="02040503050406030204" pitchFamily="18" charset="0"/>
                      </a:rPr>
                      <m:t> </m:t>
                    </m:r>
                  </m:oMath>
                </a14:m>
                <a:r>
                  <a:rPr lang="en-US" dirty="0"/>
                  <a:t>be the </a:t>
                </a:r>
                <a:br>
                  <a:rPr lang="en-US" dirty="0"/>
                </a:br>
                <a:r>
                  <a:rPr lang="en-US" dirty="0"/>
                  <a:t>difference in the sample mean amount of liquid under the two settings.</a:t>
                </a:r>
              </a:p>
              <a:p>
                <a:r>
                  <a:rPr lang="en-US" dirty="0"/>
                  <a:t>(c)  Calculate and interpret the standard deviation of the sampling distribution.</a:t>
                </a:r>
              </a:p>
            </p:txBody>
          </p:sp>
        </mc:Choice>
        <mc:Fallback>
          <p:sp>
            <p:nvSpPr>
              <p:cNvPr id="12" name="Rectangle 11">
                <a:extLst>
                  <a:ext uri="{FF2B5EF4-FFF2-40B4-BE49-F238E27FC236}">
                    <a16:creationId xmlns:a16="http://schemas.microsoft.com/office/drawing/2014/main" id="{160C2FAA-3C44-4026-87BF-4DA42BE5650D}"/>
                  </a:ext>
                </a:extLst>
              </p:cNvPr>
              <p:cNvSpPr>
                <a:spLocks noRot="1" noChangeAspect="1" noMove="1" noResize="1" noEditPoints="1" noAdjustHandles="1" noChangeArrowheads="1" noChangeShapeType="1" noTextEdit="1"/>
              </p:cNvSpPr>
              <p:nvPr/>
            </p:nvSpPr>
            <p:spPr>
              <a:xfrm>
                <a:off x="628650" y="1344927"/>
                <a:ext cx="7886700" cy="2893100"/>
              </a:xfrm>
              <a:prstGeom prst="rect">
                <a:avLst/>
              </a:prstGeom>
              <a:blipFill>
                <a:blip r:embed="rId2"/>
                <a:stretch>
                  <a:fillRect/>
                </a:stretch>
              </a:blipFill>
              <a:effectLst>
                <a:outerShdw blurRad="50800" dist="38100" dir="2700000" algn="tl" rotWithShape="0">
                  <a:prstClr val="black">
                    <a:alpha val="40000"/>
                  </a:prstClr>
                </a:outerShdw>
              </a:effectLst>
            </p:spPr>
            <p:txBody>
              <a:bodyPr/>
              <a:lstStyle/>
              <a:p>
                <a:r>
                  <a:rPr lang="en-US">
                    <a:noFill/>
                  </a:rPr>
                  <a:t> </a:t>
                </a:r>
              </a:p>
            </p:txBody>
          </p:sp>
        </mc:Fallback>
      </mc:AlternateContent>
      <p:grpSp>
        <p:nvGrpSpPr>
          <p:cNvPr id="8" name="Group 7">
            <a:extLst>
              <a:ext uri="{FF2B5EF4-FFF2-40B4-BE49-F238E27FC236}">
                <a16:creationId xmlns:a16="http://schemas.microsoft.com/office/drawing/2014/main" id="{93B3B8AE-BA4E-4105-8C39-7DDCDC0FAE58}"/>
              </a:ext>
            </a:extLst>
          </p:cNvPr>
          <p:cNvGrpSpPr/>
          <p:nvPr/>
        </p:nvGrpSpPr>
        <p:grpSpPr>
          <a:xfrm>
            <a:off x="6737230" y="1344927"/>
            <a:ext cx="1993565" cy="2273447"/>
            <a:chOff x="6737230" y="1344927"/>
            <a:chExt cx="1993565" cy="2273447"/>
          </a:xfrm>
        </p:grpSpPr>
        <p:pic>
          <p:nvPicPr>
            <p:cNvPr id="3" name="Picture 2">
              <a:extLst>
                <a:ext uri="{FF2B5EF4-FFF2-40B4-BE49-F238E27FC236}">
                  <a16:creationId xmlns:a16="http://schemas.microsoft.com/office/drawing/2014/main" id="{8776D682-EF51-4FE4-AEF5-0A6C1F1B3626}"/>
                </a:ext>
              </a:extLst>
            </p:cNvPr>
            <p:cNvPicPr>
              <a:picLocks noChangeAspect="1"/>
            </p:cNvPicPr>
            <p:nvPr/>
          </p:nvPicPr>
          <p:blipFill>
            <a:blip r:embed="rId3"/>
            <a:stretch>
              <a:fillRect/>
            </a:stretch>
          </p:blipFill>
          <p:spPr>
            <a:xfrm>
              <a:off x="6737230" y="1344927"/>
              <a:ext cx="1778120" cy="2273447"/>
            </a:xfrm>
            <a:prstGeom prst="rect">
              <a:avLst/>
            </a:prstGeom>
          </p:spPr>
        </p:pic>
        <p:sp>
          <p:nvSpPr>
            <p:cNvPr id="7" name="Rectangle 6">
              <a:extLst>
                <a:ext uri="{FF2B5EF4-FFF2-40B4-BE49-F238E27FC236}">
                  <a16:creationId xmlns:a16="http://schemas.microsoft.com/office/drawing/2014/main" id="{FC354FE5-77F2-435D-AF6E-0ECD61022686}"/>
                </a:ext>
              </a:extLst>
            </p:cNvPr>
            <p:cNvSpPr/>
            <p:nvPr/>
          </p:nvSpPr>
          <p:spPr>
            <a:xfrm rot="16200000">
              <a:off x="7991329" y="2878908"/>
              <a:ext cx="1263487" cy="215444"/>
            </a:xfrm>
            <a:prstGeom prst="rect">
              <a:avLst/>
            </a:prstGeom>
          </p:spPr>
          <p:txBody>
            <a:bodyPr wrap="none">
              <a:spAutoFit/>
            </a:bodyPr>
            <a:lstStyle/>
            <a:p>
              <a:r>
                <a:rPr lang="en-US" sz="800" dirty="0" err="1">
                  <a:latin typeface="HelveticaNeueLTStd-Cn"/>
                </a:rPr>
                <a:t>RichLegg</a:t>
              </a:r>
              <a:r>
                <a:rPr lang="en-US" sz="800" dirty="0">
                  <a:latin typeface="HelveticaNeueLTStd-Cn"/>
                </a:rPr>
                <a:t>/Getty Images</a:t>
              </a:r>
              <a:endParaRPr lang="en-US" dirty="0"/>
            </a:p>
          </p:txBody>
        </p:sp>
      </p:grpSp>
      <mc:AlternateContent xmlns:mc="http://schemas.openxmlformats.org/markup-compatibility/2006">
        <mc:Choice xmlns:a14="http://schemas.microsoft.com/office/drawing/2010/main" Requires="a14">
          <p:sp>
            <p:nvSpPr>
              <p:cNvPr id="9" name="Rectangle: Rounded Corners 8">
                <a:extLst>
                  <a:ext uri="{FF2B5EF4-FFF2-40B4-BE49-F238E27FC236}">
                    <a16:creationId xmlns:a16="http://schemas.microsoft.com/office/drawing/2014/main" id="{1119E7EE-CBFB-4207-8099-5F58E15DD82F}"/>
                  </a:ext>
                </a:extLst>
              </p:cNvPr>
              <p:cNvSpPr/>
              <p:nvPr/>
            </p:nvSpPr>
            <p:spPr>
              <a:xfrm>
                <a:off x="628650" y="4503091"/>
                <a:ext cx="7886700" cy="1360754"/>
              </a:xfrm>
              <a:prstGeom prst="roundRect">
                <a:avLst/>
              </a:prstGeom>
              <a:solidFill>
                <a:srgbClr val="CCCCFF"/>
              </a:solidFill>
              <a:ln>
                <a:solidFill>
                  <a:srgbClr val="CCCCFF"/>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a:noAutofit/>
              </a:bodyPr>
              <a:lstStyle/>
              <a:p>
                <a:pPr marL="344488" indent="-344488">
                  <a:lnSpc>
                    <a:spcPct val="114000"/>
                  </a:lnSpc>
                  <a:tabLst>
                    <a:tab pos="344488" algn="l"/>
                  </a:tabLst>
                </a:pPr>
                <a:r>
                  <a:rPr lang="en-US" sz="1600" dirty="0">
                    <a:latin typeface="Segoe Print" panose="02000600000000000000" pitchFamily="2" charset="0"/>
                    <a:ea typeface="Cambria Math" panose="02040503050406030204" pitchFamily="18" charset="0"/>
                  </a:rPr>
                  <a:t>(c) </a:t>
                </a:r>
                <a14:m>
                  <m:oMath xmlns:m="http://schemas.openxmlformats.org/officeDocument/2006/math">
                    <m:sSub>
                      <m:sSubPr>
                        <m:ctrlPr>
                          <a:rPr lang="en-US" sz="1600" i="1" smtClean="0">
                            <a:latin typeface="Cambria Math" panose="02040503050406030204" pitchFamily="18" charset="0"/>
                            <a:ea typeface="Cambria Math" panose="02040503050406030204" pitchFamily="18" charset="0"/>
                          </a:rPr>
                        </m:ctrlPr>
                      </m:sSubPr>
                      <m:e>
                        <m:r>
                          <a:rPr lang="en-US" sz="1600" i="1" smtClean="0">
                            <a:latin typeface="Cambria Math" panose="02040503050406030204" pitchFamily="18" charset="0"/>
                            <a:ea typeface="Cambria Math" panose="02040503050406030204" pitchFamily="18" charset="0"/>
                          </a:rPr>
                          <m:t>𝜎</m:t>
                        </m:r>
                      </m:e>
                      <m:sub>
                        <m:sSub>
                          <m:sSubPr>
                            <m:ctrlPr>
                              <a:rPr lang="en-US" sz="1600" i="1" dirty="0">
                                <a:latin typeface="Cambria Math" panose="02040503050406030204" pitchFamily="18" charset="0"/>
                              </a:rPr>
                            </m:ctrlPr>
                          </m:sSubPr>
                          <m:e>
                            <m:acc>
                              <m:accPr>
                                <m:chr m:val="̅"/>
                                <m:ctrlPr>
                                  <a:rPr lang="en-US" sz="1600" i="1" dirty="0">
                                    <a:latin typeface="Cambria Math" panose="02040503050406030204" pitchFamily="18" charset="0"/>
                                  </a:rPr>
                                </m:ctrlPr>
                              </m:accPr>
                              <m:e>
                                <m:r>
                                  <a:rPr lang="en-US" sz="1600" i="1" dirty="0">
                                    <a:latin typeface="Cambria Math" panose="02040503050406030204" pitchFamily="18" charset="0"/>
                                  </a:rPr>
                                  <m:t>𝑥</m:t>
                                </m:r>
                              </m:e>
                            </m:acc>
                          </m:e>
                          <m:sub>
                            <m:r>
                              <a:rPr lang="en-US" sz="1600" i="1" dirty="0">
                                <a:latin typeface="Cambria Math" panose="02040503050406030204" pitchFamily="18" charset="0"/>
                              </a:rPr>
                              <m:t>𝐿</m:t>
                            </m:r>
                          </m:sub>
                        </m:sSub>
                        <m:r>
                          <a:rPr lang="en-US" sz="1600" i="1" dirty="0">
                            <a:latin typeface="Cambria Math" panose="02040503050406030204" pitchFamily="18" charset="0"/>
                          </a:rPr>
                          <m:t>−</m:t>
                        </m:r>
                        <m:sSub>
                          <m:sSubPr>
                            <m:ctrlPr>
                              <a:rPr lang="en-US" sz="1600" i="1" dirty="0">
                                <a:latin typeface="Cambria Math" panose="02040503050406030204" pitchFamily="18" charset="0"/>
                              </a:rPr>
                            </m:ctrlPr>
                          </m:sSubPr>
                          <m:e>
                            <m:acc>
                              <m:accPr>
                                <m:chr m:val="̅"/>
                                <m:ctrlPr>
                                  <a:rPr lang="en-US" sz="1600" i="1" dirty="0">
                                    <a:latin typeface="Cambria Math" panose="02040503050406030204" pitchFamily="18" charset="0"/>
                                  </a:rPr>
                                </m:ctrlPr>
                              </m:accPr>
                              <m:e>
                                <m:r>
                                  <a:rPr lang="en-US" sz="1600" i="1" dirty="0">
                                    <a:latin typeface="Cambria Math" panose="02040503050406030204" pitchFamily="18" charset="0"/>
                                  </a:rPr>
                                  <m:t>𝑥</m:t>
                                </m:r>
                              </m:e>
                            </m:acc>
                          </m:e>
                          <m:sub>
                            <m:r>
                              <a:rPr lang="en-US" sz="1600" i="1" dirty="0">
                                <a:latin typeface="Cambria Math" panose="02040503050406030204" pitchFamily="18" charset="0"/>
                              </a:rPr>
                              <m:t>𝑀</m:t>
                            </m:r>
                          </m:sub>
                        </m:sSub>
                      </m:sub>
                    </m:sSub>
                    <m:r>
                      <a:rPr lang="en-US" sz="1600" b="0" i="1" smtClean="0">
                        <a:latin typeface="Cambria Math" panose="02040503050406030204" pitchFamily="18" charset="0"/>
                        <a:ea typeface="Cambria Math" panose="02040503050406030204" pitchFamily="18" charset="0"/>
                      </a:rPr>
                      <m:t>=</m:t>
                    </m:r>
                  </m:oMath>
                </a14:m>
                <a:r>
                  <a:rPr lang="en-US" sz="1600" dirty="0">
                    <a:latin typeface="Segoe Print" panose="02000600000000000000" pitchFamily="2" charset="0"/>
                    <a:ea typeface="Cambria Math" panose="02040503050406030204" pitchFamily="18" charset="0"/>
                  </a:rPr>
                  <a:t> </a:t>
                </a:r>
                <a14:m>
                  <m:oMath xmlns:m="http://schemas.openxmlformats.org/officeDocument/2006/math">
                    <m:rad>
                      <m:radPr>
                        <m:degHide m:val="on"/>
                        <m:ctrlPr>
                          <a:rPr lang="en-US" sz="1600" i="1" dirty="0" smtClean="0">
                            <a:latin typeface="Cambria Math" panose="02040503050406030204" pitchFamily="18" charset="0"/>
                            <a:ea typeface="Cambria Math" panose="02040503050406030204" pitchFamily="18" charset="0"/>
                          </a:rPr>
                        </m:ctrlPr>
                      </m:radPr>
                      <m:deg/>
                      <m:e>
                        <m:f>
                          <m:fPr>
                            <m:ctrlPr>
                              <a:rPr lang="en-US" sz="1600" i="1" dirty="0" smtClean="0">
                                <a:latin typeface="Cambria Math" panose="02040503050406030204" pitchFamily="18" charset="0"/>
                                <a:ea typeface="Cambria Math" panose="02040503050406030204" pitchFamily="18" charset="0"/>
                              </a:rPr>
                            </m:ctrlPr>
                          </m:fPr>
                          <m:num>
                            <m:sSup>
                              <m:sSupPr>
                                <m:ctrlPr>
                                  <a:rPr lang="en-US" sz="1600" i="1" dirty="0" smtClean="0">
                                    <a:latin typeface="Cambria Math" panose="02040503050406030204" pitchFamily="18" charset="0"/>
                                    <a:ea typeface="Cambria Math" panose="02040503050406030204" pitchFamily="18" charset="0"/>
                                  </a:rPr>
                                </m:ctrlPr>
                              </m:sSupPr>
                              <m:e>
                                <m:r>
                                  <a:rPr lang="en-US" sz="1600" b="0" i="1" dirty="0" smtClean="0">
                                    <a:latin typeface="Cambria Math" panose="02040503050406030204" pitchFamily="18" charset="0"/>
                                    <a:ea typeface="Cambria Math" panose="02040503050406030204" pitchFamily="18" charset="0"/>
                                  </a:rPr>
                                  <m:t>0.8</m:t>
                                </m:r>
                              </m:e>
                              <m:sup>
                                <m:r>
                                  <a:rPr lang="en-US" sz="1600" b="0" i="1" dirty="0" smtClean="0">
                                    <a:latin typeface="Cambria Math" panose="02040503050406030204" pitchFamily="18" charset="0"/>
                                    <a:ea typeface="Cambria Math" panose="02040503050406030204" pitchFamily="18" charset="0"/>
                                  </a:rPr>
                                  <m:t>2</m:t>
                                </m:r>
                              </m:sup>
                            </m:sSup>
                          </m:num>
                          <m:den>
                            <m:r>
                              <a:rPr lang="en-US" sz="1600" b="0" i="1" dirty="0" smtClean="0">
                                <a:latin typeface="Cambria Math" panose="02040503050406030204" pitchFamily="18" charset="0"/>
                                <a:ea typeface="Cambria Math" panose="02040503050406030204" pitchFamily="18" charset="0"/>
                              </a:rPr>
                              <m:t>20</m:t>
                            </m:r>
                          </m:den>
                        </m:f>
                        <m:r>
                          <a:rPr lang="en-US" sz="1600" b="0" i="1" dirty="0" smtClean="0">
                            <a:latin typeface="Cambria Math" panose="02040503050406030204" pitchFamily="18" charset="0"/>
                            <a:ea typeface="Cambria Math" panose="02040503050406030204" pitchFamily="18" charset="0"/>
                          </a:rPr>
                          <m:t>+</m:t>
                        </m:r>
                        <m:f>
                          <m:fPr>
                            <m:ctrlPr>
                              <a:rPr lang="en-US" sz="1600" b="0" i="1" dirty="0" smtClean="0">
                                <a:latin typeface="Cambria Math" panose="02040503050406030204" pitchFamily="18" charset="0"/>
                                <a:ea typeface="Cambria Math" panose="02040503050406030204" pitchFamily="18" charset="0"/>
                              </a:rPr>
                            </m:ctrlPr>
                          </m:fPr>
                          <m:num>
                            <m:sSup>
                              <m:sSupPr>
                                <m:ctrlPr>
                                  <a:rPr lang="en-US" sz="1600" b="0" i="1" dirty="0" smtClean="0">
                                    <a:latin typeface="Cambria Math" panose="02040503050406030204" pitchFamily="18" charset="0"/>
                                    <a:ea typeface="Cambria Math" panose="02040503050406030204" pitchFamily="18" charset="0"/>
                                  </a:rPr>
                                </m:ctrlPr>
                              </m:sSupPr>
                              <m:e>
                                <m:r>
                                  <a:rPr lang="en-US" sz="1600" b="0" i="1" dirty="0" smtClean="0">
                                    <a:latin typeface="Cambria Math" panose="02040503050406030204" pitchFamily="18" charset="0"/>
                                    <a:ea typeface="Cambria Math" panose="02040503050406030204" pitchFamily="18" charset="0"/>
                                  </a:rPr>
                                  <m:t>0.5</m:t>
                                </m:r>
                              </m:e>
                              <m:sup>
                                <m:r>
                                  <a:rPr lang="en-US" sz="1600" b="0" i="1" dirty="0" smtClean="0">
                                    <a:latin typeface="Cambria Math" panose="02040503050406030204" pitchFamily="18" charset="0"/>
                                    <a:ea typeface="Cambria Math" panose="02040503050406030204" pitchFamily="18" charset="0"/>
                                  </a:rPr>
                                  <m:t>2</m:t>
                                </m:r>
                              </m:sup>
                            </m:sSup>
                          </m:num>
                          <m:den>
                            <m:r>
                              <a:rPr lang="en-US" sz="1600" b="0" i="1" dirty="0" smtClean="0">
                                <a:latin typeface="Cambria Math" panose="02040503050406030204" pitchFamily="18" charset="0"/>
                                <a:ea typeface="Cambria Math" panose="02040503050406030204" pitchFamily="18" charset="0"/>
                              </a:rPr>
                              <m:t>25</m:t>
                            </m:r>
                          </m:den>
                        </m:f>
                      </m:e>
                    </m:rad>
                    <m:r>
                      <a:rPr lang="en-US" sz="1600" b="0" i="1" dirty="0" smtClean="0">
                        <a:latin typeface="Cambria Math" panose="02040503050406030204" pitchFamily="18" charset="0"/>
                        <a:ea typeface="Cambria Math" panose="02040503050406030204" pitchFamily="18" charset="0"/>
                      </a:rPr>
                      <m:t>=</m:t>
                    </m:r>
                  </m:oMath>
                </a14:m>
                <a:r>
                  <a:rPr lang="en-US" sz="1600" dirty="0">
                    <a:latin typeface="Segoe Print" panose="02000600000000000000" pitchFamily="2" charset="0"/>
                    <a:ea typeface="Cambria Math" panose="02040503050406030204" pitchFamily="18" charset="0"/>
                  </a:rPr>
                  <a:t> 0.205 ounce.</a:t>
                </a:r>
                <a:br>
                  <a:rPr lang="en-US" sz="1600" dirty="0">
                    <a:latin typeface="Segoe Print" panose="02000600000000000000" pitchFamily="2" charset="0"/>
                    <a:ea typeface="Cambria Math" panose="02040503050406030204" pitchFamily="18" charset="0"/>
                  </a:rPr>
                </a:br>
                <a:r>
                  <a:rPr lang="en-US" sz="1600" dirty="0">
                    <a:latin typeface="Segoe Print" panose="02000600000000000000" pitchFamily="2" charset="0"/>
                    <a:ea typeface="Cambria Math" panose="02040503050406030204" pitchFamily="18" charset="0"/>
                  </a:rPr>
                  <a:t>Note: We do not have to check the 10% condition because we are not sampling without replacement from a finite population.</a:t>
                </a:r>
              </a:p>
            </p:txBody>
          </p:sp>
        </mc:Choice>
        <mc:Fallback>
          <p:sp>
            <p:nvSpPr>
              <p:cNvPr id="9" name="Rectangle: Rounded Corners 8">
                <a:extLst>
                  <a:ext uri="{FF2B5EF4-FFF2-40B4-BE49-F238E27FC236}">
                    <a16:creationId xmlns:a16="http://schemas.microsoft.com/office/drawing/2014/main" id="{1119E7EE-CBFB-4207-8099-5F58E15DD82F}"/>
                  </a:ext>
                </a:extLst>
              </p:cNvPr>
              <p:cNvSpPr>
                <a:spLocks noRot="1" noChangeAspect="1" noMove="1" noResize="1" noEditPoints="1" noAdjustHandles="1" noChangeArrowheads="1" noChangeShapeType="1" noTextEdit="1"/>
              </p:cNvSpPr>
              <p:nvPr/>
            </p:nvSpPr>
            <p:spPr>
              <a:xfrm>
                <a:off x="628650" y="4503091"/>
                <a:ext cx="7886700" cy="1360754"/>
              </a:xfrm>
              <a:prstGeom prst="roundRect">
                <a:avLst/>
              </a:prstGeom>
              <a:blipFill>
                <a:blip r:embed="rId4"/>
                <a:stretch>
                  <a:fillRect/>
                </a:stretch>
              </a:blipFill>
              <a:ln>
                <a:solidFill>
                  <a:srgbClr val="CCCCFF"/>
                </a:solidFill>
              </a:ln>
              <a:effectLst>
                <a:outerShdw blurRad="50800" dist="38100" dir="2700000" algn="tl" rotWithShape="0">
                  <a:prstClr val="black">
                    <a:alpha val="40000"/>
                  </a:prstClr>
                </a:outerShdw>
              </a:effectLst>
            </p:spPr>
            <p:txBody>
              <a:bodyPr/>
              <a:lstStyle/>
              <a:p>
                <a:r>
                  <a:rPr lang="en-US">
                    <a:noFill/>
                  </a:rPr>
                  <a:t> </a:t>
                </a:r>
              </a:p>
            </p:txBody>
          </p:sp>
        </mc:Fallback>
      </mc:AlternateContent>
    </p:spTree>
    <p:extLst>
      <p:ext uri="{BB962C8B-B14F-4D97-AF65-F5344CB8AC3E}">
        <p14:creationId xmlns:p14="http://schemas.microsoft.com/office/powerpoint/2010/main" val="3352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sz="3200" dirty="0"/>
              <a:t>The Sampling Distribution of a Difference</a:t>
            </a:r>
            <a:br>
              <a:rPr lang="en-US" sz="3200" dirty="0"/>
            </a:br>
            <a:r>
              <a:rPr lang="en-US" sz="3200" dirty="0"/>
              <a:t>Between Two Means</a:t>
            </a:r>
            <a:endParaRPr lang="en-US" sz="3200" i="1" dirty="0"/>
          </a:p>
        </p:txBody>
      </p:sp>
      <mc:AlternateContent xmlns:mc="http://schemas.openxmlformats.org/markup-compatibility/2006">
        <mc:Choice xmlns:a14="http://schemas.microsoft.com/office/drawing/2010/main" Requires="a14">
          <p:sp>
            <p:nvSpPr>
              <p:cNvPr id="12" name="Rectangle 11">
                <a:extLst>
                  <a:ext uri="{FF2B5EF4-FFF2-40B4-BE49-F238E27FC236}">
                    <a16:creationId xmlns:a16="http://schemas.microsoft.com/office/drawing/2014/main" id="{160C2FAA-3C44-4026-87BF-4DA42BE5650D}"/>
                  </a:ext>
                </a:extLst>
              </p:cNvPr>
              <p:cNvSpPr/>
              <p:nvPr/>
            </p:nvSpPr>
            <p:spPr>
              <a:xfrm>
                <a:off x="628650" y="1344927"/>
                <a:ext cx="7886700" cy="2893100"/>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sz="2000" b="1" dirty="0">
                    <a:solidFill>
                      <a:srgbClr val="0070C0"/>
                    </a:solidFill>
                  </a:rPr>
                  <a:t>Problem</a:t>
                </a:r>
                <a:r>
                  <a:rPr lang="en-US" altLang="en-US" sz="2000" dirty="0"/>
                  <a:t>:</a:t>
                </a:r>
                <a:r>
                  <a:rPr lang="en-US" altLang="en-US" dirty="0"/>
                  <a:t> </a:t>
                </a:r>
                <a:r>
                  <a:rPr lang="en-US" dirty="0"/>
                  <a:t>… the amount of liquid </a:t>
                </a:r>
                <a:r>
                  <a:rPr lang="en-US" i="1" dirty="0"/>
                  <a:t>L </a:t>
                </a:r>
                <a:r>
                  <a:rPr lang="en-US" dirty="0"/>
                  <a:t>dispensed by the machine </a:t>
                </a:r>
                <a:br>
                  <a:rPr lang="en-US" dirty="0"/>
                </a:br>
                <a:r>
                  <a:rPr lang="en-US" dirty="0"/>
                  <a:t>follows a Normal distribution with mean 27 ounces and </a:t>
                </a:r>
                <a:br>
                  <a:rPr lang="en-US" dirty="0"/>
                </a:br>
                <a:r>
                  <a:rPr lang="en-US" dirty="0"/>
                  <a:t>standard deviation 0.8 ounce. When the medium setting is</a:t>
                </a:r>
              </a:p>
              <a:p>
                <a:r>
                  <a:rPr lang="en-US" dirty="0"/>
                  <a:t>chosen, the amount of liquid </a:t>
                </a:r>
                <a:r>
                  <a:rPr lang="en-US" i="1" dirty="0"/>
                  <a:t>M </a:t>
                </a:r>
                <a:r>
                  <a:rPr lang="en-US" dirty="0"/>
                  <a:t>dispensed follows a Normal </a:t>
                </a:r>
                <a:br>
                  <a:rPr lang="en-US" dirty="0"/>
                </a:br>
                <a:r>
                  <a:rPr lang="en-US" dirty="0"/>
                  <a:t>distribution with mean 17 ounces and standard deviation 0.5 </a:t>
                </a:r>
                <a:br>
                  <a:rPr lang="en-US" dirty="0"/>
                </a:br>
                <a:r>
                  <a:rPr lang="en-US" dirty="0"/>
                  <a:t>ounce. …the restaurant manager measures the amount of </a:t>
                </a:r>
                <a:br>
                  <a:rPr lang="en-US" dirty="0"/>
                </a:br>
                <a:r>
                  <a:rPr lang="en-US" dirty="0"/>
                  <a:t>liquid in each of 20 cups filled using the large setting and 25 </a:t>
                </a:r>
                <a:br>
                  <a:rPr lang="en-US" dirty="0"/>
                </a:br>
                <a:r>
                  <a:rPr lang="en-US" dirty="0"/>
                  <a:t>cups filled using the medium setting. Let </a:t>
                </a:r>
                <a14:m>
                  <m:oMath xmlns:m="http://schemas.openxmlformats.org/officeDocument/2006/math">
                    <m:sSub>
                      <m:sSubPr>
                        <m:ctrlPr>
                          <a:rPr lang="en-US" i="1" dirty="0">
                            <a:latin typeface="Cambria Math" panose="02040503050406030204" pitchFamily="18" charset="0"/>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𝑥</m:t>
                            </m:r>
                          </m:e>
                        </m:acc>
                      </m:e>
                      <m:sub>
                        <m:r>
                          <a:rPr lang="en-US" i="1" dirty="0">
                            <a:latin typeface="Cambria Math" panose="02040503050406030204" pitchFamily="18" charset="0"/>
                          </a:rPr>
                          <m:t>𝐿</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𝑥</m:t>
                            </m:r>
                          </m:e>
                        </m:acc>
                      </m:e>
                      <m:sub>
                        <m:r>
                          <a:rPr lang="en-US" i="1" dirty="0">
                            <a:latin typeface="Cambria Math" panose="02040503050406030204" pitchFamily="18" charset="0"/>
                          </a:rPr>
                          <m:t>𝑀</m:t>
                        </m:r>
                      </m:sub>
                    </m:sSub>
                    <m:r>
                      <a:rPr lang="en-US" i="1" dirty="0">
                        <a:latin typeface="Cambria Math" panose="02040503050406030204" pitchFamily="18" charset="0"/>
                      </a:rPr>
                      <m:t> </m:t>
                    </m:r>
                  </m:oMath>
                </a14:m>
                <a:r>
                  <a:rPr lang="en-US" dirty="0"/>
                  <a:t>be the </a:t>
                </a:r>
                <a:br>
                  <a:rPr lang="en-US" dirty="0"/>
                </a:br>
                <a:r>
                  <a:rPr lang="en-US" dirty="0"/>
                  <a:t>difference in the sample mean amount of liquid under the two settings.</a:t>
                </a:r>
              </a:p>
              <a:p>
                <a:r>
                  <a:rPr lang="en-US" dirty="0"/>
                  <a:t>(c)  Calculate and interpret the standard deviation of the sampling distribution.</a:t>
                </a:r>
              </a:p>
            </p:txBody>
          </p:sp>
        </mc:Choice>
        <mc:Fallback>
          <p:sp>
            <p:nvSpPr>
              <p:cNvPr id="12" name="Rectangle 11">
                <a:extLst>
                  <a:ext uri="{FF2B5EF4-FFF2-40B4-BE49-F238E27FC236}">
                    <a16:creationId xmlns:a16="http://schemas.microsoft.com/office/drawing/2014/main" id="{160C2FAA-3C44-4026-87BF-4DA42BE5650D}"/>
                  </a:ext>
                </a:extLst>
              </p:cNvPr>
              <p:cNvSpPr>
                <a:spLocks noRot="1" noChangeAspect="1" noMove="1" noResize="1" noEditPoints="1" noAdjustHandles="1" noChangeArrowheads="1" noChangeShapeType="1" noTextEdit="1"/>
              </p:cNvSpPr>
              <p:nvPr/>
            </p:nvSpPr>
            <p:spPr>
              <a:xfrm>
                <a:off x="628650" y="1344927"/>
                <a:ext cx="7886700" cy="2893100"/>
              </a:xfrm>
              <a:prstGeom prst="rect">
                <a:avLst/>
              </a:prstGeom>
              <a:blipFill>
                <a:blip r:embed="rId2"/>
                <a:stretch>
                  <a:fillRect/>
                </a:stretch>
              </a:blipFill>
              <a:effectLst>
                <a:outerShdw blurRad="50800" dist="38100" dir="2700000" algn="tl" rotWithShape="0">
                  <a:prstClr val="black">
                    <a:alpha val="40000"/>
                  </a:prstClr>
                </a:outerShdw>
              </a:effectLst>
            </p:spPr>
            <p:txBody>
              <a:bodyPr/>
              <a:lstStyle/>
              <a:p>
                <a:r>
                  <a:rPr lang="en-US">
                    <a:noFill/>
                  </a:rPr>
                  <a:t> </a:t>
                </a:r>
              </a:p>
            </p:txBody>
          </p:sp>
        </mc:Fallback>
      </mc:AlternateContent>
      <p:grpSp>
        <p:nvGrpSpPr>
          <p:cNvPr id="8" name="Group 7">
            <a:extLst>
              <a:ext uri="{FF2B5EF4-FFF2-40B4-BE49-F238E27FC236}">
                <a16:creationId xmlns:a16="http://schemas.microsoft.com/office/drawing/2014/main" id="{93B3B8AE-BA4E-4105-8C39-7DDCDC0FAE58}"/>
              </a:ext>
            </a:extLst>
          </p:cNvPr>
          <p:cNvGrpSpPr/>
          <p:nvPr/>
        </p:nvGrpSpPr>
        <p:grpSpPr>
          <a:xfrm>
            <a:off x="6737230" y="1344927"/>
            <a:ext cx="1993565" cy="2273447"/>
            <a:chOff x="6737230" y="1344927"/>
            <a:chExt cx="1993565" cy="2273447"/>
          </a:xfrm>
        </p:grpSpPr>
        <p:pic>
          <p:nvPicPr>
            <p:cNvPr id="3" name="Picture 2">
              <a:extLst>
                <a:ext uri="{FF2B5EF4-FFF2-40B4-BE49-F238E27FC236}">
                  <a16:creationId xmlns:a16="http://schemas.microsoft.com/office/drawing/2014/main" id="{8776D682-EF51-4FE4-AEF5-0A6C1F1B3626}"/>
                </a:ext>
              </a:extLst>
            </p:cNvPr>
            <p:cNvPicPr>
              <a:picLocks noChangeAspect="1"/>
            </p:cNvPicPr>
            <p:nvPr/>
          </p:nvPicPr>
          <p:blipFill>
            <a:blip r:embed="rId3"/>
            <a:stretch>
              <a:fillRect/>
            </a:stretch>
          </p:blipFill>
          <p:spPr>
            <a:xfrm>
              <a:off x="6737230" y="1344927"/>
              <a:ext cx="1778120" cy="2273447"/>
            </a:xfrm>
            <a:prstGeom prst="rect">
              <a:avLst/>
            </a:prstGeom>
          </p:spPr>
        </p:pic>
        <p:sp>
          <p:nvSpPr>
            <p:cNvPr id="7" name="Rectangle 6">
              <a:extLst>
                <a:ext uri="{FF2B5EF4-FFF2-40B4-BE49-F238E27FC236}">
                  <a16:creationId xmlns:a16="http://schemas.microsoft.com/office/drawing/2014/main" id="{FC354FE5-77F2-435D-AF6E-0ECD61022686}"/>
                </a:ext>
              </a:extLst>
            </p:cNvPr>
            <p:cNvSpPr/>
            <p:nvPr/>
          </p:nvSpPr>
          <p:spPr>
            <a:xfrm rot="16200000">
              <a:off x="7991329" y="2878908"/>
              <a:ext cx="1263487" cy="215444"/>
            </a:xfrm>
            <a:prstGeom prst="rect">
              <a:avLst/>
            </a:prstGeom>
          </p:spPr>
          <p:txBody>
            <a:bodyPr wrap="none">
              <a:spAutoFit/>
            </a:bodyPr>
            <a:lstStyle/>
            <a:p>
              <a:r>
                <a:rPr lang="en-US" sz="800" dirty="0" err="1">
                  <a:latin typeface="HelveticaNeueLTStd-Cn"/>
                </a:rPr>
                <a:t>RichLegg</a:t>
              </a:r>
              <a:r>
                <a:rPr lang="en-US" sz="800" dirty="0">
                  <a:latin typeface="HelveticaNeueLTStd-Cn"/>
                </a:rPr>
                <a:t>/Getty Images</a:t>
              </a:r>
              <a:endParaRPr lang="en-US" dirty="0"/>
            </a:p>
          </p:txBody>
        </p:sp>
      </p:grpSp>
      <p:sp>
        <p:nvSpPr>
          <p:cNvPr id="9" name="Rectangle: Rounded Corners 8">
            <a:extLst>
              <a:ext uri="{FF2B5EF4-FFF2-40B4-BE49-F238E27FC236}">
                <a16:creationId xmlns:a16="http://schemas.microsoft.com/office/drawing/2014/main" id="{1119E7EE-CBFB-4207-8099-5F58E15DD82F}"/>
              </a:ext>
            </a:extLst>
          </p:cNvPr>
          <p:cNvSpPr/>
          <p:nvPr/>
        </p:nvSpPr>
        <p:spPr>
          <a:xfrm>
            <a:off x="628650" y="4503091"/>
            <a:ext cx="7886700" cy="1360754"/>
          </a:xfrm>
          <a:prstGeom prst="roundRect">
            <a:avLst/>
          </a:prstGeom>
          <a:solidFill>
            <a:srgbClr val="CCCCFF"/>
          </a:solidFill>
          <a:ln>
            <a:solidFill>
              <a:srgbClr val="CCCCFF"/>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a:noAutofit/>
          </a:bodyPr>
          <a:lstStyle/>
          <a:p>
            <a:pPr marL="344488" indent="-344488">
              <a:lnSpc>
                <a:spcPct val="114000"/>
              </a:lnSpc>
              <a:tabLst>
                <a:tab pos="344488" algn="l"/>
              </a:tabLst>
            </a:pPr>
            <a:r>
              <a:rPr lang="en-US" sz="1600" dirty="0">
                <a:latin typeface="Segoe Print" panose="02000600000000000000" pitchFamily="2" charset="0"/>
                <a:ea typeface="Cambria Math" panose="02040503050406030204" pitchFamily="18" charset="0"/>
              </a:rPr>
              <a:t>(c) The difference (Large cup – Medium cup) in the sample mean amounts of liquid typically varies by about 0.2 ounce from the true difference in means of 10 ounces..</a:t>
            </a:r>
          </a:p>
        </p:txBody>
      </p:sp>
    </p:spTree>
    <p:extLst>
      <p:ext uri="{BB962C8B-B14F-4D97-AF65-F5344CB8AC3E}">
        <p14:creationId xmlns:p14="http://schemas.microsoft.com/office/powerpoint/2010/main" val="1091661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sz="3200" dirty="0"/>
              <a:t>The Sampling Distribution of a Difference</a:t>
            </a:r>
            <a:br>
              <a:rPr lang="en-US" sz="3200" dirty="0"/>
            </a:br>
            <a:r>
              <a:rPr lang="en-US" sz="3200" dirty="0"/>
              <a:t>Between Two Means</a:t>
            </a:r>
            <a:endParaRPr lang="en-US" sz="3200" i="1" dirty="0"/>
          </a:p>
        </p:txBody>
      </p:sp>
      <mc:AlternateContent xmlns:mc="http://schemas.openxmlformats.org/markup-compatibility/2006">
        <mc:Choice xmlns:a14="http://schemas.microsoft.com/office/drawing/2010/main" Requires="a14">
          <p:sp>
            <p:nvSpPr>
              <p:cNvPr id="12" name="Rectangle 11">
                <a:extLst>
                  <a:ext uri="{FF2B5EF4-FFF2-40B4-BE49-F238E27FC236}">
                    <a16:creationId xmlns:a16="http://schemas.microsoft.com/office/drawing/2014/main" id="{160C2FAA-3C44-4026-87BF-4DA42BE5650D}"/>
                  </a:ext>
                </a:extLst>
              </p:cNvPr>
              <p:cNvSpPr/>
              <p:nvPr/>
            </p:nvSpPr>
            <p:spPr>
              <a:xfrm>
                <a:off x="628650" y="1344927"/>
                <a:ext cx="7886700" cy="3170099"/>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sz="2000" b="1" dirty="0">
                    <a:solidFill>
                      <a:srgbClr val="0070C0"/>
                    </a:solidFill>
                  </a:rPr>
                  <a:t>Problem</a:t>
                </a:r>
                <a:r>
                  <a:rPr lang="en-US" altLang="en-US" sz="2000" dirty="0"/>
                  <a:t>:</a:t>
                </a:r>
                <a:r>
                  <a:rPr lang="en-US" altLang="en-US" dirty="0"/>
                  <a:t> </a:t>
                </a:r>
                <a:r>
                  <a:rPr lang="en-US" dirty="0"/>
                  <a:t>… the amount of liquid </a:t>
                </a:r>
                <a:r>
                  <a:rPr lang="en-US" i="1" dirty="0"/>
                  <a:t>L </a:t>
                </a:r>
                <a:r>
                  <a:rPr lang="en-US" dirty="0"/>
                  <a:t>dispensed by the machine </a:t>
                </a:r>
                <a:br>
                  <a:rPr lang="en-US" dirty="0"/>
                </a:br>
                <a:r>
                  <a:rPr lang="en-US" dirty="0"/>
                  <a:t>follows a Normal distribution with mean 27 ounces and </a:t>
                </a:r>
                <a:br>
                  <a:rPr lang="en-US" dirty="0"/>
                </a:br>
                <a:r>
                  <a:rPr lang="en-US" dirty="0"/>
                  <a:t>standard deviation 0.8 ounce. When the medium setting is</a:t>
                </a:r>
              </a:p>
              <a:p>
                <a:r>
                  <a:rPr lang="en-US" dirty="0"/>
                  <a:t>chosen, the amount of liquid </a:t>
                </a:r>
                <a:r>
                  <a:rPr lang="en-US" i="1" dirty="0"/>
                  <a:t>M </a:t>
                </a:r>
                <a:r>
                  <a:rPr lang="en-US" dirty="0"/>
                  <a:t>dispensed follows a Normal </a:t>
                </a:r>
                <a:br>
                  <a:rPr lang="en-US" dirty="0"/>
                </a:br>
                <a:r>
                  <a:rPr lang="en-US" dirty="0"/>
                  <a:t>distribution with mean 17 ounces and standard deviation 0.5 </a:t>
                </a:r>
                <a:br>
                  <a:rPr lang="en-US" dirty="0"/>
                </a:br>
                <a:r>
                  <a:rPr lang="en-US" dirty="0"/>
                  <a:t>ounce. …the restaurant manager measures the amount of </a:t>
                </a:r>
                <a:br>
                  <a:rPr lang="en-US" dirty="0"/>
                </a:br>
                <a:r>
                  <a:rPr lang="en-US" dirty="0"/>
                  <a:t>liquid in each of 20 cups filled using the large setting and 25 </a:t>
                </a:r>
                <a:br>
                  <a:rPr lang="en-US" dirty="0"/>
                </a:br>
                <a:r>
                  <a:rPr lang="en-US" dirty="0"/>
                  <a:t>cups filled using the medium setting. Let </a:t>
                </a:r>
                <a14:m>
                  <m:oMath xmlns:m="http://schemas.openxmlformats.org/officeDocument/2006/math">
                    <m:sSub>
                      <m:sSubPr>
                        <m:ctrlPr>
                          <a:rPr lang="en-US" i="1" dirty="0">
                            <a:latin typeface="Cambria Math" panose="02040503050406030204" pitchFamily="18" charset="0"/>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𝑥</m:t>
                            </m:r>
                          </m:e>
                        </m:acc>
                      </m:e>
                      <m:sub>
                        <m:r>
                          <a:rPr lang="en-US" i="1" dirty="0">
                            <a:latin typeface="Cambria Math" panose="02040503050406030204" pitchFamily="18" charset="0"/>
                          </a:rPr>
                          <m:t>𝐿</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𝑥</m:t>
                            </m:r>
                          </m:e>
                        </m:acc>
                      </m:e>
                      <m:sub>
                        <m:r>
                          <a:rPr lang="en-US" i="1" dirty="0">
                            <a:latin typeface="Cambria Math" panose="02040503050406030204" pitchFamily="18" charset="0"/>
                          </a:rPr>
                          <m:t>𝑀</m:t>
                        </m:r>
                      </m:sub>
                    </m:sSub>
                    <m:r>
                      <a:rPr lang="en-US" i="1" dirty="0">
                        <a:latin typeface="Cambria Math" panose="02040503050406030204" pitchFamily="18" charset="0"/>
                      </a:rPr>
                      <m:t> </m:t>
                    </m:r>
                  </m:oMath>
                </a14:m>
                <a:r>
                  <a:rPr lang="en-US" dirty="0"/>
                  <a:t>be the </a:t>
                </a:r>
                <a:br>
                  <a:rPr lang="en-US" dirty="0"/>
                </a:br>
                <a:r>
                  <a:rPr lang="en-US" dirty="0"/>
                  <a:t>difference in the sample mean amount of liquid under the two settings.</a:t>
                </a:r>
              </a:p>
              <a:p>
                <a:pPr marL="344488" indent="-344488">
                  <a:tabLst>
                    <a:tab pos="344488" algn="l"/>
                  </a:tabLst>
                </a:pPr>
                <a:r>
                  <a:rPr lang="en-US" dirty="0"/>
                  <a:t>(d)	Estimate the probability that the difference in sample means is within 0.25 ounce of the true difference in means.</a:t>
                </a:r>
              </a:p>
            </p:txBody>
          </p:sp>
        </mc:Choice>
        <mc:Fallback>
          <p:sp>
            <p:nvSpPr>
              <p:cNvPr id="12" name="Rectangle 11">
                <a:extLst>
                  <a:ext uri="{FF2B5EF4-FFF2-40B4-BE49-F238E27FC236}">
                    <a16:creationId xmlns:a16="http://schemas.microsoft.com/office/drawing/2014/main" id="{160C2FAA-3C44-4026-87BF-4DA42BE5650D}"/>
                  </a:ext>
                </a:extLst>
              </p:cNvPr>
              <p:cNvSpPr>
                <a:spLocks noRot="1" noChangeAspect="1" noMove="1" noResize="1" noEditPoints="1" noAdjustHandles="1" noChangeArrowheads="1" noChangeShapeType="1" noTextEdit="1"/>
              </p:cNvSpPr>
              <p:nvPr/>
            </p:nvSpPr>
            <p:spPr>
              <a:xfrm>
                <a:off x="628650" y="1344927"/>
                <a:ext cx="7886700" cy="3170099"/>
              </a:xfrm>
              <a:prstGeom prst="rect">
                <a:avLst/>
              </a:prstGeom>
              <a:blipFill>
                <a:blip r:embed="rId2"/>
                <a:stretch>
                  <a:fillRect/>
                </a:stretch>
              </a:blipFill>
              <a:effectLst>
                <a:outerShdw blurRad="50800" dist="38100" dir="2700000" algn="tl" rotWithShape="0">
                  <a:prstClr val="black">
                    <a:alpha val="40000"/>
                  </a:prstClr>
                </a:outerShdw>
              </a:effectLst>
            </p:spPr>
            <p:txBody>
              <a:bodyPr/>
              <a:lstStyle/>
              <a:p>
                <a:r>
                  <a:rPr lang="en-US">
                    <a:noFill/>
                  </a:rPr>
                  <a:t> </a:t>
                </a:r>
              </a:p>
            </p:txBody>
          </p:sp>
        </mc:Fallback>
      </mc:AlternateContent>
      <p:grpSp>
        <p:nvGrpSpPr>
          <p:cNvPr id="8" name="Group 7">
            <a:extLst>
              <a:ext uri="{FF2B5EF4-FFF2-40B4-BE49-F238E27FC236}">
                <a16:creationId xmlns:a16="http://schemas.microsoft.com/office/drawing/2014/main" id="{93B3B8AE-BA4E-4105-8C39-7DDCDC0FAE58}"/>
              </a:ext>
            </a:extLst>
          </p:cNvPr>
          <p:cNvGrpSpPr/>
          <p:nvPr/>
        </p:nvGrpSpPr>
        <p:grpSpPr>
          <a:xfrm>
            <a:off x="6737230" y="1344927"/>
            <a:ext cx="1993565" cy="2273447"/>
            <a:chOff x="6737230" y="1344927"/>
            <a:chExt cx="1993565" cy="2273447"/>
          </a:xfrm>
        </p:grpSpPr>
        <p:pic>
          <p:nvPicPr>
            <p:cNvPr id="3" name="Picture 2">
              <a:extLst>
                <a:ext uri="{FF2B5EF4-FFF2-40B4-BE49-F238E27FC236}">
                  <a16:creationId xmlns:a16="http://schemas.microsoft.com/office/drawing/2014/main" id="{8776D682-EF51-4FE4-AEF5-0A6C1F1B3626}"/>
                </a:ext>
              </a:extLst>
            </p:cNvPr>
            <p:cNvPicPr>
              <a:picLocks noChangeAspect="1"/>
            </p:cNvPicPr>
            <p:nvPr/>
          </p:nvPicPr>
          <p:blipFill>
            <a:blip r:embed="rId3"/>
            <a:stretch>
              <a:fillRect/>
            </a:stretch>
          </p:blipFill>
          <p:spPr>
            <a:xfrm>
              <a:off x="6737230" y="1344927"/>
              <a:ext cx="1778120" cy="2273447"/>
            </a:xfrm>
            <a:prstGeom prst="rect">
              <a:avLst/>
            </a:prstGeom>
          </p:spPr>
        </p:pic>
        <p:sp>
          <p:nvSpPr>
            <p:cNvPr id="7" name="Rectangle 6">
              <a:extLst>
                <a:ext uri="{FF2B5EF4-FFF2-40B4-BE49-F238E27FC236}">
                  <a16:creationId xmlns:a16="http://schemas.microsoft.com/office/drawing/2014/main" id="{FC354FE5-77F2-435D-AF6E-0ECD61022686}"/>
                </a:ext>
              </a:extLst>
            </p:cNvPr>
            <p:cNvSpPr/>
            <p:nvPr/>
          </p:nvSpPr>
          <p:spPr>
            <a:xfrm rot="16200000">
              <a:off x="7991329" y="2878908"/>
              <a:ext cx="1263487" cy="215444"/>
            </a:xfrm>
            <a:prstGeom prst="rect">
              <a:avLst/>
            </a:prstGeom>
          </p:spPr>
          <p:txBody>
            <a:bodyPr wrap="none">
              <a:spAutoFit/>
            </a:bodyPr>
            <a:lstStyle/>
            <a:p>
              <a:r>
                <a:rPr lang="en-US" sz="800" dirty="0" err="1">
                  <a:latin typeface="HelveticaNeueLTStd-Cn"/>
                </a:rPr>
                <a:t>RichLegg</a:t>
              </a:r>
              <a:r>
                <a:rPr lang="en-US" sz="800" dirty="0">
                  <a:latin typeface="HelveticaNeueLTStd-Cn"/>
                </a:rPr>
                <a:t>/Getty Images</a:t>
              </a:r>
              <a:endParaRPr lang="en-US" dirty="0"/>
            </a:p>
          </p:txBody>
        </p:sp>
      </p:grpSp>
    </p:spTree>
    <p:extLst>
      <p:ext uri="{BB962C8B-B14F-4D97-AF65-F5344CB8AC3E}">
        <p14:creationId xmlns:p14="http://schemas.microsoft.com/office/powerpoint/2010/main" val="212459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sz="3200" dirty="0"/>
              <a:t>The Sampling Distribution of a Difference</a:t>
            </a:r>
            <a:br>
              <a:rPr lang="en-US" sz="3200" dirty="0"/>
            </a:br>
            <a:r>
              <a:rPr lang="en-US" sz="3200" dirty="0"/>
              <a:t>Between Two Means</a:t>
            </a:r>
            <a:endParaRPr lang="en-US" sz="3200" i="1" dirty="0"/>
          </a:p>
        </p:txBody>
      </p:sp>
      <mc:AlternateContent xmlns:mc="http://schemas.openxmlformats.org/markup-compatibility/2006">
        <mc:Choice xmlns:a14="http://schemas.microsoft.com/office/drawing/2010/main" Requires="a14">
          <p:sp>
            <p:nvSpPr>
              <p:cNvPr id="12" name="Rectangle 11">
                <a:extLst>
                  <a:ext uri="{FF2B5EF4-FFF2-40B4-BE49-F238E27FC236}">
                    <a16:creationId xmlns:a16="http://schemas.microsoft.com/office/drawing/2014/main" id="{160C2FAA-3C44-4026-87BF-4DA42BE5650D}"/>
                  </a:ext>
                </a:extLst>
              </p:cNvPr>
              <p:cNvSpPr/>
              <p:nvPr/>
            </p:nvSpPr>
            <p:spPr>
              <a:xfrm>
                <a:off x="628650" y="1344927"/>
                <a:ext cx="7886700" cy="3170099"/>
              </a:xfrm>
              <a:prstGeom prst="rect">
                <a:avLst/>
              </a:prstGeom>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spAutoFit/>
              </a:bodyPr>
              <a:lstStyle/>
              <a:p>
                <a:r>
                  <a:rPr lang="en-US" altLang="en-US" sz="2000" b="1" dirty="0">
                    <a:solidFill>
                      <a:srgbClr val="0070C0"/>
                    </a:solidFill>
                  </a:rPr>
                  <a:t>Problem</a:t>
                </a:r>
                <a:r>
                  <a:rPr lang="en-US" altLang="en-US" sz="2000" dirty="0"/>
                  <a:t>:</a:t>
                </a:r>
                <a:r>
                  <a:rPr lang="en-US" altLang="en-US" dirty="0"/>
                  <a:t> </a:t>
                </a:r>
                <a:r>
                  <a:rPr lang="en-US" dirty="0"/>
                  <a:t>… the amount of liquid </a:t>
                </a:r>
                <a:r>
                  <a:rPr lang="en-US" i="1" dirty="0"/>
                  <a:t>L </a:t>
                </a:r>
                <a:r>
                  <a:rPr lang="en-US" dirty="0"/>
                  <a:t>dispensed by the machine </a:t>
                </a:r>
                <a:br>
                  <a:rPr lang="en-US" dirty="0"/>
                </a:br>
                <a:r>
                  <a:rPr lang="en-US" dirty="0"/>
                  <a:t>follows a Normal distribution with mean 27 ounces and </a:t>
                </a:r>
                <a:br>
                  <a:rPr lang="en-US" dirty="0"/>
                </a:br>
                <a:r>
                  <a:rPr lang="en-US" dirty="0"/>
                  <a:t>standard deviation 0.8 ounce. When the medium setting is</a:t>
                </a:r>
              </a:p>
              <a:p>
                <a:r>
                  <a:rPr lang="en-US" dirty="0"/>
                  <a:t>chosen, the amount of liquid </a:t>
                </a:r>
                <a:r>
                  <a:rPr lang="en-US" i="1" dirty="0"/>
                  <a:t>M </a:t>
                </a:r>
                <a:r>
                  <a:rPr lang="en-US" dirty="0"/>
                  <a:t>dispensed follows a Normal </a:t>
                </a:r>
                <a:br>
                  <a:rPr lang="en-US" dirty="0"/>
                </a:br>
                <a:r>
                  <a:rPr lang="en-US" dirty="0"/>
                  <a:t>distribution with mean 17 ounces and standard deviation 0.5 </a:t>
                </a:r>
                <a:br>
                  <a:rPr lang="en-US" dirty="0"/>
                </a:br>
                <a:r>
                  <a:rPr lang="en-US" dirty="0"/>
                  <a:t>ounce. …the restaurant manager measures the amount of </a:t>
                </a:r>
                <a:br>
                  <a:rPr lang="en-US" dirty="0"/>
                </a:br>
                <a:r>
                  <a:rPr lang="en-US" dirty="0"/>
                  <a:t>liquid in each of 20 cups filled using the large setting and 25 </a:t>
                </a:r>
                <a:br>
                  <a:rPr lang="en-US" dirty="0"/>
                </a:br>
                <a:r>
                  <a:rPr lang="en-US" dirty="0"/>
                  <a:t>cups filled using the medium setting. Let </a:t>
                </a:r>
                <a14:m>
                  <m:oMath xmlns:m="http://schemas.openxmlformats.org/officeDocument/2006/math">
                    <m:sSub>
                      <m:sSubPr>
                        <m:ctrlPr>
                          <a:rPr lang="en-US" i="1" dirty="0">
                            <a:latin typeface="Cambria Math" panose="02040503050406030204" pitchFamily="18" charset="0"/>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𝑥</m:t>
                            </m:r>
                          </m:e>
                        </m:acc>
                      </m:e>
                      <m:sub>
                        <m:r>
                          <a:rPr lang="en-US" i="1" dirty="0">
                            <a:latin typeface="Cambria Math" panose="02040503050406030204" pitchFamily="18" charset="0"/>
                          </a:rPr>
                          <m:t>𝐿</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acc>
                          <m:accPr>
                            <m:chr m:val="̅"/>
                            <m:ctrlPr>
                              <a:rPr lang="en-US" i="1" dirty="0">
                                <a:latin typeface="Cambria Math" panose="02040503050406030204" pitchFamily="18" charset="0"/>
                              </a:rPr>
                            </m:ctrlPr>
                          </m:accPr>
                          <m:e>
                            <m:r>
                              <a:rPr lang="en-US" i="1" dirty="0">
                                <a:latin typeface="Cambria Math" panose="02040503050406030204" pitchFamily="18" charset="0"/>
                              </a:rPr>
                              <m:t>𝑥</m:t>
                            </m:r>
                          </m:e>
                        </m:acc>
                      </m:e>
                      <m:sub>
                        <m:r>
                          <a:rPr lang="en-US" i="1" dirty="0">
                            <a:latin typeface="Cambria Math" panose="02040503050406030204" pitchFamily="18" charset="0"/>
                          </a:rPr>
                          <m:t>𝑀</m:t>
                        </m:r>
                      </m:sub>
                    </m:sSub>
                    <m:r>
                      <a:rPr lang="en-US" i="1" dirty="0">
                        <a:latin typeface="Cambria Math" panose="02040503050406030204" pitchFamily="18" charset="0"/>
                      </a:rPr>
                      <m:t> </m:t>
                    </m:r>
                  </m:oMath>
                </a14:m>
                <a:r>
                  <a:rPr lang="en-US" dirty="0"/>
                  <a:t>be the </a:t>
                </a:r>
                <a:br>
                  <a:rPr lang="en-US" dirty="0"/>
                </a:br>
                <a:r>
                  <a:rPr lang="en-US" dirty="0"/>
                  <a:t>difference in the sample mean amount of liquid under the two settings.</a:t>
                </a:r>
              </a:p>
              <a:p>
                <a:pPr marL="344488" indent="-344488">
                  <a:tabLst>
                    <a:tab pos="344488" algn="l"/>
                  </a:tabLst>
                </a:pPr>
                <a:r>
                  <a:rPr lang="en-US" dirty="0"/>
                  <a:t>(d)	Estimate the probability that the difference in sample means is within 0.25 ounce of the true difference in means.</a:t>
                </a:r>
              </a:p>
            </p:txBody>
          </p:sp>
        </mc:Choice>
        <mc:Fallback>
          <p:sp>
            <p:nvSpPr>
              <p:cNvPr id="12" name="Rectangle 11">
                <a:extLst>
                  <a:ext uri="{FF2B5EF4-FFF2-40B4-BE49-F238E27FC236}">
                    <a16:creationId xmlns:a16="http://schemas.microsoft.com/office/drawing/2014/main" id="{160C2FAA-3C44-4026-87BF-4DA42BE5650D}"/>
                  </a:ext>
                </a:extLst>
              </p:cNvPr>
              <p:cNvSpPr>
                <a:spLocks noRot="1" noChangeAspect="1" noMove="1" noResize="1" noEditPoints="1" noAdjustHandles="1" noChangeArrowheads="1" noChangeShapeType="1" noTextEdit="1"/>
              </p:cNvSpPr>
              <p:nvPr/>
            </p:nvSpPr>
            <p:spPr>
              <a:xfrm>
                <a:off x="628650" y="1344927"/>
                <a:ext cx="7886700" cy="3170099"/>
              </a:xfrm>
              <a:prstGeom prst="rect">
                <a:avLst/>
              </a:prstGeom>
              <a:blipFill>
                <a:blip r:embed="rId2"/>
                <a:stretch>
                  <a:fillRect/>
                </a:stretch>
              </a:blipFill>
              <a:effectLst>
                <a:outerShdw blurRad="50800" dist="38100" dir="2700000" algn="tl" rotWithShape="0">
                  <a:prstClr val="black">
                    <a:alpha val="40000"/>
                  </a:prstClr>
                </a:outerShdw>
              </a:effectLst>
            </p:spPr>
            <p:txBody>
              <a:bodyPr/>
              <a:lstStyle/>
              <a:p>
                <a:r>
                  <a:rPr lang="en-US">
                    <a:noFill/>
                  </a:rPr>
                  <a:t> </a:t>
                </a:r>
              </a:p>
            </p:txBody>
          </p:sp>
        </mc:Fallback>
      </mc:AlternateContent>
      <p:grpSp>
        <p:nvGrpSpPr>
          <p:cNvPr id="8" name="Group 7">
            <a:extLst>
              <a:ext uri="{FF2B5EF4-FFF2-40B4-BE49-F238E27FC236}">
                <a16:creationId xmlns:a16="http://schemas.microsoft.com/office/drawing/2014/main" id="{93B3B8AE-BA4E-4105-8C39-7DDCDC0FAE58}"/>
              </a:ext>
            </a:extLst>
          </p:cNvPr>
          <p:cNvGrpSpPr/>
          <p:nvPr/>
        </p:nvGrpSpPr>
        <p:grpSpPr>
          <a:xfrm>
            <a:off x="6737230" y="1344927"/>
            <a:ext cx="1993565" cy="2273447"/>
            <a:chOff x="6737230" y="1344927"/>
            <a:chExt cx="1993565" cy="2273447"/>
          </a:xfrm>
        </p:grpSpPr>
        <p:pic>
          <p:nvPicPr>
            <p:cNvPr id="3" name="Picture 2">
              <a:extLst>
                <a:ext uri="{FF2B5EF4-FFF2-40B4-BE49-F238E27FC236}">
                  <a16:creationId xmlns:a16="http://schemas.microsoft.com/office/drawing/2014/main" id="{8776D682-EF51-4FE4-AEF5-0A6C1F1B3626}"/>
                </a:ext>
              </a:extLst>
            </p:cNvPr>
            <p:cNvPicPr>
              <a:picLocks noChangeAspect="1"/>
            </p:cNvPicPr>
            <p:nvPr/>
          </p:nvPicPr>
          <p:blipFill>
            <a:blip r:embed="rId3"/>
            <a:stretch>
              <a:fillRect/>
            </a:stretch>
          </p:blipFill>
          <p:spPr>
            <a:xfrm>
              <a:off x="6737230" y="1344927"/>
              <a:ext cx="1778120" cy="2273447"/>
            </a:xfrm>
            <a:prstGeom prst="rect">
              <a:avLst/>
            </a:prstGeom>
          </p:spPr>
        </p:pic>
        <p:sp>
          <p:nvSpPr>
            <p:cNvPr id="7" name="Rectangle 6">
              <a:extLst>
                <a:ext uri="{FF2B5EF4-FFF2-40B4-BE49-F238E27FC236}">
                  <a16:creationId xmlns:a16="http://schemas.microsoft.com/office/drawing/2014/main" id="{FC354FE5-77F2-435D-AF6E-0ECD61022686}"/>
                </a:ext>
              </a:extLst>
            </p:cNvPr>
            <p:cNvSpPr/>
            <p:nvPr/>
          </p:nvSpPr>
          <p:spPr>
            <a:xfrm rot="16200000">
              <a:off x="7991329" y="2878908"/>
              <a:ext cx="1263487" cy="215444"/>
            </a:xfrm>
            <a:prstGeom prst="rect">
              <a:avLst/>
            </a:prstGeom>
          </p:spPr>
          <p:txBody>
            <a:bodyPr wrap="none">
              <a:spAutoFit/>
            </a:bodyPr>
            <a:lstStyle/>
            <a:p>
              <a:r>
                <a:rPr lang="en-US" sz="800" dirty="0" err="1">
                  <a:latin typeface="HelveticaNeueLTStd-Cn"/>
                </a:rPr>
                <a:t>RichLegg</a:t>
              </a:r>
              <a:r>
                <a:rPr lang="en-US" sz="800" dirty="0">
                  <a:latin typeface="HelveticaNeueLTStd-Cn"/>
                </a:rPr>
                <a:t>/Getty Images</a:t>
              </a:r>
              <a:endParaRPr lang="en-US" dirty="0"/>
            </a:p>
          </p:txBody>
        </p:sp>
      </p:grpSp>
      <mc:AlternateContent xmlns:mc="http://schemas.openxmlformats.org/markup-compatibility/2006">
        <mc:Choice xmlns:a14="http://schemas.microsoft.com/office/drawing/2010/main" Requires="a14">
          <p:sp>
            <p:nvSpPr>
              <p:cNvPr id="9" name="Rectangle: Rounded Corners 8">
                <a:extLst>
                  <a:ext uri="{FF2B5EF4-FFF2-40B4-BE49-F238E27FC236}">
                    <a16:creationId xmlns:a16="http://schemas.microsoft.com/office/drawing/2014/main" id="{1119E7EE-CBFB-4207-8099-5F58E15DD82F}"/>
                  </a:ext>
                </a:extLst>
              </p:cNvPr>
              <p:cNvSpPr/>
              <p:nvPr/>
            </p:nvSpPr>
            <p:spPr>
              <a:xfrm>
                <a:off x="628650" y="4628333"/>
                <a:ext cx="7886700" cy="1428084"/>
              </a:xfrm>
              <a:prstGeom prst="roundRect">
                <a:avLst/>
              </a:prstGeom>
              <a:solidFill>
                <a:srgbClr val="CCCCFF"/>
              </a:solidFill>
              <a:ln>
                <a:solidFill>
                  <a:srgbClr val="CCCCFF"/>
                </a:solidFill>
              </a:ln>
              <a:effectLst>
                <a:outerShdw blurRad="50800" dist="38100" dir="2700000" algn="tl"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a:noAutofit/>
              </a:bodyPr>
              <a:lstStyle/>
              <a:p>
                <a:pPr marL="344488" indent="-344488">
                  <a:lnSpc>
                    <a:spcPct val="114000"/>
                  </a:lnSpc>
                  <a:tabLst>
                    <a:tab pos="344488" algn="l"/>
                    <a:tab pos="6567488" algn="l"/>
                  </a:tabLst>
                </a:pPr>
                <a:r>
                  <a:rPr lang="en-US" sz="1600" dirty="0">
                    <a:latin typeface="Segoe Print" panose="02000600000000000000" pitchFamily="2" charset="0"/>
                    <a:ea typeface="Cambria Math" panose="02040503050406030204" pitchFamily="18" charset="0"/>
                  </a:rPr>
                  <a:t>(d) P(</a:t>
                </a:r>
                <a14:m>
                  <m:oMath xmlns:m="http://schemas.openxmlformats.org/officeDocument/2006/math">
                    <m:r>
                      <a:rPr lang="en-US" sz="1600" b="0" i="1" smtClean="0">
                        <a:latin typeface="Cambria Math" panose="02040503050406030204" pitchFamily="18" charset="0"/>
                        <a:ea typeface="Cambria Math" panose="02040503050406030204" pitchFamily="18" charset="0"/>
                      </a:rPr>
                      <m:t>9.75≤</m:t>
                    </m:r>
                    <m:sSub>
                      <m:sSubPr>
                        <m:ctrlPr>
                          <a:rPr lang="en-US" sz="1600" b="0" i="1" smtClean="0">
                            <a:latin typeface="Cambria Math" panose="02040503050406030204" pitchFamily="18" charset="0"/>
                            <a:ea typeface="Cambria Math" panose="02040503050406030204" pitchFamily="18" charset="0"/>
                          </a:rPr>
                        </m:ctrlPr>
                      </m:sSubPr>
                      <m:e>
                        <m:acc>
                          <m:accPr>
                            <m:chr m:val="̅"/>
                            <m:ctrlPr>
                              <a:rPr lang="en-US" sz="1600" b="0" i="1" smtClean="0">
                                <a:latin typeface="Cambria Math" panose="02040503050406030204" pitchFamily="18" charset="0"/>
                                <a:ea typeface="Cambria Math" panose="02040503050406030204" pitchFamily="18" charset="0"/>
                              </a:rPr>
                            </m:ctrlPr>
                          </m:accPr>
                          <m:e>
                            <m:r>
                              <a:rPr lang="en-US" sz="1600" b="0" i="1" smtClean="0">
                                <a:latin typeface="Cambria Math" panose="02040503050406030204" pitchFamily="18" charset="0"/>
                                <a:ea typeface="Cambria Math" panose="02040503050406030204" pitchFamily="18" charset="0"/>
                              </a:rPr>
                              <m:t>𝑥</m:t>
                            </m:r>
                          </m:e>
                        </m:acc>
                      </m:e>
                      <m:sub>
                        <m:r>
                          <a:rPr lang="en-US" sz="1600" b="0" i="1" smtClean="0">
                            <a:latin typeface="Cambria Math" panose="02040503050406030204" pitchFamily="18" charset="0"/>
                            <a:ea typeface="Cambria Math" panose="02040503050406030204" pitchFamily="18" charset="0"/>
                          </a:rPr>
                          <m:t>𝐿</m:t>
                        </m:r>
                      </m:sub>
                    </m:sSub>
                    <m:r>
                      <a:rPr lang="en-US" sz="1600" b="0" i="1" smtClean="0">
                        <a:latin typeface="Cambria Math" panose="02040503050406030204" pitchFamily="18" charset="0"/>
                        <a:ea typeface="Cambria Math" panose="02040503050406030204" pitchFamily="18" charset="0"/>
                      </a:rPr>
                      <m:t>−</m:t>
                    </m:r>
                    <m:sSub>
                      <m:sSubPr>
                        <m:ctrlPr>
                          <a:rPr lang="en-US" sz="1600" i="1">
                            <a:latin typeface="Cambria Math" panose="02040503050406030204" pitchFamily="18" charset="0"/>
                            <a:ea typeface="Cambria Math" panose="02040503050406030204" pitchFamily="18" charset="0"/>
                          </a:rPr>
                        </m:ctrlPr>
                      </m:sSubPr>
                      <m:e>
                        <m:acc>
                          <m:accPr>
                            <m:chr m:val="̅"/>
                            <m:ctrlPr>
                              <a:rPr lang="en-US" sz="1600" i="1">
                                <a:latin typeface="Cambria Math" panose="02040503050406030204" pitchFamily="18" charset="0"/>
                                <a:ea typeface="Cambria Math" panose="02040503050406030204" pitchFamily="18" charset="0"/>
                              </a:rPr>
                            </m:ctrlPr>
                          </m:accPr>
                          <m:e>
                            <m:r>
                              <a:rPr lang="en-US" sz="1600" i="1">
                                <a:latin typeface="Cambria Math" panose="02040503050406030204" pitchFamily="18" charset="0"/>
                                <a:ea typeface="Cambria Math" panose="02040503050406030204" pitchFamily="18" charset="0"/>
                              </a:rPr>
                              <m:t>𝑥</m:t>
                            </m:r>
                          </m:e>
                        </m:acc>
                      </m:e>
                      <m:sub>
                        <m:r>
                          <a:rPr lang="en-US" sz="1600" b="0" i="1" smtClean="0">
                            <a:latin typeface="Cambria Math" panose="02040503050406030204" pitchFamily="18" charset="0"/>
                            <a:ea typeface="Cambria Math" panose="02040503050406030204" pitchFamily="18" charset="0"/>
                          </a:rPr>
                          <m:t>𝑀</m:t>
                        </m:r>
                      </m:sub>
                    </m:sSub>
                    <m:r>
                      <a:rPr lang="en-US" sz="160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10.25</m:t>
                    </m:r>
                  </m:oMath>
                </a14:m>
                <a:r>
                  <a:rPr lang="en-US" sz="1600" dirty="0">
                    <a:latin typeface="Segoe Print" panose="02000600000000000000" pitchFamily="2" charset="0"/>
                    <a:ea typeface="Cambria Math" panose="02040503050406030204" pitchFamily="18" charset="0"/>
                  </a:rPr>
                  <a:t>)</a:t>
                </a:r>
              </a:p>
              <a:p>
                <a:pPr marL="344488" indent="-344488">
                  <a:lnSpc>
                    <a:spcPct val="114000"/>
                  </a:lnSpc>
                  <a:tabLst>
                    <a:tab pos="344488" algn="l"/>
                  </a:tabLst>
                </a:pPr>
                <a:r>
                  <a:rPr lang="en-US" sz="1600" dirty="0">
                    <a:latin typeface="Segoe Print" panose="02000600000000000000" pitchFamily="2" charset="0"/>
                    <a:ea typeface="Cambria Math" panose="02040503050406030204" pitchFamily="18" charset="0"/>
                  </a:rPr>
                  <a:t>			= </a:t>
                </a:r>
                <a:r>
                  <a:rPr lang="en-US" sz="1600" dirty="0" err="1">
                    <a:latin typeface="Segoe Print" panose="02000600000000000000" pitchFamily="2" charset="0"/>
                    <a:ea typeface="Cambria Math" panose="02040503050406030204" pitchFamily="18" charset="0"/>
                  </a:rPr>
                  <a:t>normalcdf</a:t>
                </a:r>
                <a:r>
                  <a:rPr lang="en-US" sz="1600" dirty="0">
                    <a:latin typeface="Segoe Print" panose="02000600000000000000" pitchFamily="2" charset="0"/>
                    <a:ea typeface="Cambria Math" panose="02040503050406030204" pitchFamily="18" charset="0"/>
                  </a:rPr>
                  <a:t>(lower:9.75,upper:10.25,mean:10,SD:0.205)</a:t>
                </a:r>
              </a:p>
              <a:p>
                <a:pPr marL="344488" indent="-344488">
                  <a:lnSpc>
                    <a:spcPct val="114000"/>
                  </a:lnSpc>
                  <a:tabLst>
                    <a:tab pos="344488" algn="l"/>
                  </a:tabLst>
                </a:pPr>
                <a:r>
                  <a:rPr lang="en-US" sz="1600" dirty="0">
                    <a:latin typeface="Segoe Print" panose="02000600000000000000" pitchFamily="2" charset="0"/>
                    <a:ea typeface="Cambria Math" panose="02040503050406030204" pitchFamily="18" charset="0"/>
                  </a:rPr>
                  <a:t>			= 0.7774</a:t>
                </a:r>
              </a:p>
            </p:txBody>
          </p:sp>
        </mc:Choice>
        <mc:Fallback>
          <p:sp>
            <p:nvSpPr>
              <p:cNvPr id="9" name="Rectangle: Rounded Corners 8">
                <a:extLst>
                  <a:ext uri="{FF2B5EF4-FFF2-40B4-BE49-F238E27FC236}">
                    <a16:creationId xmlns:a16="http://schemas.microsoft.com/office/drawing/2014/main" id="{1119E7EE-CBFB-4207-8099-5F58E15DD82F}"/>
                  </a:ext>
                </a:extLst>
              </p:cNvPr>
              <p:cNvSpPr>
                <a:spLocks noRot="1" noChangeAspect="1" noMove="1" noResize="1" noEditPoints="1" noAdjustHandles="1" noChangeArrowheads="1" noChangeShapeType="1" noTextEdit="1"/>
              </p:cNvSpPr>
              <p:nvPr/>
            </p:nvSpPr>
            <p:spPr>
              <a:xfrm>
                <a:off x="628650" y="4628333"/>
                <a:ext cx="7886700" cy="1428084"/>
              </a:xfrm>
              <a:prstGeom prst="roundRect">
                <a:avLst/>
              </a:prstGeom>
              <a:blipFill>
                <a:blip r:embed="rId4"/>
                <a:stretch>
                  <a:fillRect/>
                </a:stretch>
              </a:blipFill>
              <a:ln>
                <a:solidFill>
                  <a:srgbClr val="CCCCFF"/>
                </a:solidFill>
              </a:ln>
              <a:effectLst>
                <a:outerShdw blurRad="50800" dist="38100" dir="2700000" algn="tl" rotWithShape="0">
                  <a:prstClr val="black">
                    <a:alpha val="40000"/>
                  </a:prstClr>
                </a:outerShdw>
              </a:effectLst>
            </p:spPr>
            <p:txBody>
              <a:bodyPr/>
              <a:lstStyle/>
              <a:p>
                <a:r>
                  <a:rPr lang="en-US">
                    <a:noFill/>
                  </a:rPr>
                  <a:t> </a:t>
                </a:r>
              </a:p>
            </p:txBody>
          </p:sp>
        </mc:Fallback>
      </mc:AlternateContent>
    </p:spTree>
    <p:extLst>
      <p:ext uri="{BB962C8B-B14F-4D97-AF65-F5344CB8AC3E}">
        <p14:creationId xmlns:p14="http://schemas.microsoft.com/office/powerpoint/2010/main" val="1884905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E230A5-9EEB-437E-88E3-E1C8735CA353}"/>
              </a:ext>
            </a:extLst>
          </p:cNvPr>
          <p:cNvSpPr>
            <a:spLocks noGrp="1"/>
          </p:cNvSpPr>
          <p:nvPr>
            <p:ph type="title"/>
          </p:nvPr>
        </p:nvSpPr>
        <p:spPr/>
        <p:txBody>
          <a:bodyPr/>
          <a:lstStyle/>
          <a:p>
            <a:r>
              <a:rPr lang="en-US" dirty="0"/>
              <a:t>Section Summary</a:t>
            </a:r>
          </a:p>
        </p:txBody>
      </p:sp>
      <mc:AlternateContent xmlns:mc="http://schemas.openxmlformats.org/markup-compatibility/2006" xmlns:a14="http://schemas.microsoft.com/office/drawing/2010/main">
        <mc:Choice Requires="a14">
          <p:sp>
            <p:nvSpPr>
              <p:cNvPr id="7" name="Text Placeholder 2">
                <a:extLst>
                  <a:ext uri="{FF2B5EF4-FFF2-40B4-BE49-F238E27FC236}">
                    <a16:creationId xmlns:a16="http://schemas.microsoft.com/office/drawing/2014/main" id="{4175F0DF-FC49-4B90-803D-0991C77A6B16}"/>
                  </a:ext>
                </a:extLst>
              </p:cNvPr>
              <p:cNvSpPr>
                <a:spLocks noGrp="1"/>
              </p:cNvSpPr>
              <p:nvPr>
                <p:ph type="body" sz="quarter" idx="10"/>
              </p:nvPr>
            </p:nvSpPr>
            <p:spPr>
              <a:xfrm>
                <a:off x="689978" y="2437944"/>
                <a:ext cx="7764044" cy="3620037"/>
              </a:xfrm>
            </p:spPr>
            <p:txBody>
              <a:bodyPr>
                <a:noAutofit/>
              </a:bodyPr>
              <a:lstStyle/>
              <a:p>
                <a:r>
                  <a:rPr lang="en-US" sz="1800" dirty="0"/>
                  <a:t>CALCULATE the mean and standard deviation of the sampling distribution of a sample mean </a:t>
                </a:r>
                <a14:m>
                  <m:oMath xmlns:m="http://schemas.openxmlformats.org/officeDocument/2006/math">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𝑥</m:t>
                        </m:r>
                      </m:e>
                    </m:acc>
                  </m:oMath>
                </a14:m>
                <a:r>
                  <a:rPr lang="en-US" sz="1800" dirty="0"/>
                  <a:t> and INTERPRET the standard deviation.</a:t>
                </a:r>
              </a:p>
              <a:p>
                <a:r>
                  <a:rPr lang="en-US" sz="1800" dirty="0"/>
                  <a:t>EXPLAIN how the shape of the sampling distribution of </a:t>
                </a:r>
                <a14:m>
                  <m:oMath xmlns:m="http://schemas.openxmlformats.org/officeDocument/2006/math">
                    <m:acc>
                      <m:accPr>
                        <m:chr m:val="̅"/>
                        <m:ctrlPr>
                          <a:rPr lang="en-US" sz="1800" i="1">
                            <a:latin typeface="Cambria Math" panose="02040503050406030204" pitchFamily="18" charset="0"/>
                          </a:rPr>
                        </m:ctrlPr>
                      </m:accPr>
                      <m:e>
                        <m:r>
                          <a:rPr lang="en-US" sz="1800" i="1">
                            <a:latin typeface="Cambria Math" panose="02040503050406030204" pitchFamily="18" charset="0"/>
                          </a:rPr>
                          <m:t>𝑥</m:t>
                        </m:r>
                      </m:e>
                    </m:acc>
                  </m:oMath>
                </a14:m>
                <a:r>
                  <a:rPr lang="en-US" sz="1800" dirty="0"/>
                  <a:t> is affected by the shape of the population distribution and the sample size.</a:t>
                </a:r>
              </a:p>
              <a:p>
                <a:r>
                  <a:rPr lang="en-US" sz="1800" dirty="0"/>
                  <a:t>CALCULATE the mean and the standard deviation of the sampling distribution of a difference in sample means</a:t>
                </a:r>
                <a14:m>
                  <m:oMath xmlns:m="http://schemas.openxmlformats.org/officeDocument/2006/math">
                    <m:r>
                      <a:rPr lang="en-US" sz="1800" b="0" i="0" smtClean="0">
                        <a:latin typeface="Cambria Math" panose="02040503050406030204" pitchFamily="18" charset="0"/>
                      </a:rPr>
                      <m:t> </m:t>
                    </m:r>
                    <m:sSub>
                      <m:sSubPr>
                        <m:ctrlPr>
                          <a:rPr lang="en-US" sz="1800" b="0" i="1" smtClean="0">
                            <a:latin typeface="Cambria Math" panose="02040503050406030204" pitchFamily="18" charset="0"/>
                          </a:rPr>
                        </m:ctrlPr>
                      </m:sSubPr>
                      <m:e>
                        <m:acc>
                          <m:accPr>
                            <m:chr m:val="̅"/>
                            <m:ctrlPr>
                              <a:rPr lang="en-US" sz="1800" b="0" i="1" smtClean="0">
                                <a:latin typeface="Cambria Math" panose="02040503050406030204" pitchFamily="18" charset="0"/>
                              </a:rPr>
                            </m:ctrlPr>
                          </m:accPr>
                          <m:e>
                            <m:r>
                              <a:rPr lang="en-US" sz="1800" b="0" i="1" smtClean="0">
                                <a:latin typeface="Cambria Math" panose="02040503050406030204" pitchFamily="18" charset="0"/>
                              </a:rPr>
                              <m:t>𝑥</m:t>
                            </m:r>
                          </m:e>
                        </m:acc>
                      </m:e>
                      <m:sub>
                        <m:r>
                          <a:rPr lang="en-US" sz="1800" b="0" i="1" smtClean="0">
                            <a:latin typeface="Cambria Math" panose="02040503050406030204" pitchFamily="18" charset="0"/>
                          </a:rPr>
                          <m:t>1</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acc>
                          <m:accPr>
                            <m:chr m:val="̅"/>
                            <m:ctrlPr>
                              <a:rPr lang="en-US" sz="1800" i="1">
                                <a:latin typeface="Cambria Math" panose="02040503050406030204" pitchFamily="18" charset="0"/>
                              </a:rPr>
                            </m:ctrlPr>
                          </m:accPr>
                          <m:e>
                            <m:r>
                              <a:rPr lang="en-US" sz="1800" i="1">
                                <a:latin typeface="Cambria Math" panose="02040503050406030204" pitchFamily="18" charset="0"/>
                              </a:rPr>
                              <m:t>𝑥</m:t>
                            </m:r>
                          </m:e>
                        </m:acc>
                      </m:e>
                      <m:sub>
                        <m:r>
                          <a:rPr lang="en-US" sz="1800" b="0" i="1" smtClean="0">
                            <a:latin typeface="Cambria Math" panose="02040503050406030204" pitchFamily="18" charset="0"/>
                          </a:rPr>
                          <m:t>2</m:t>
                        </m:r>
                      </m:sub>
                    </m:sSub>
                  </m:oMath>
                </a14:m>
                <a:r>
                  <a:rPr lang="en-US" sz="1800" dirty="0"/>
                  <a:t> and INTERPRET the standard deviation.</a:t>
                </a:r>
              </a:p>
              <a:p>
                <a:r>
                  <a:rPr lang="en-US" sz="1800" dirty="0"/>
                  <a:t>DETERMINE if the sampling distribution of </a:t>
                </a:r>
                <a14:m>
                  <m:oMath xmlns:m="http://schemas.openxmlformats.org/officeDocument/2006/math">
                    <m:sSub>
                      <m:sSubPr>
                        <m:ctrlPr>
                          <a:rPr lang="en-US" sz="1800" i="1">
                            <a:latin typeface="Cambria Math" panose="02040503050406030204" pitchFamily="18" charset="0"/>
                          </a:rPr>
                        </m:ctrlPr>
                      </m:sSubPr>
                      <m:e>
                        <m:acc>
                          <m:accPr>
                            <m:chr m:val="̅"/>
                            <m:ctrlPr>
                              <a:rPr lang="en-US" sz="1800" i="1">
                                <a:latin typeface="Cambria Math" panose="02040503050406030204" pitchFamily="18" charset="0"/>
                              </a:rPr>
                            </m:ctrlPr>
                          </m:accPr>
                          <m:e>
                            <m:r>
                              <a:rPr lang="en-US" sz="1800" i="1">
                                <a:latin typeface="Cambria Math" panose="02040503050406030204" pitchFamily="18" charset="0"/>
                              </a:rPr>
                              <m:t>𝑥</m:t>
                            </m:r>
                          </m:e>
                        </m:acc>
                      </m:e>
                      <m:sub>
                        <m:r>
                          <a:rPr lang="en-US" sz="1800" i="1">
                            <a:latin typeface="Cambria Math" panose="02040503050406030204" pitchFamily="18" charset="0"/>
                          </a:rPr>
                          <m:t>1</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acc>
                          <m:accPr>
                            <m:chr m:val="̅"/>
                            <m:ctrlPr>
                              <a:rPr lang="en-US" sz="1800" i="1">
                                <a:latin typeface="Cambria Math" panose="02040503050406030204" pitchFamily="18" charset="0"/>
                              </a:rPr>
                            </m:ctrlPr>
                          </m:accPr>
                          <m:e>
                            <m:r>
                              <a:rPr lang="en-US" sz="1800" i="1">
                                <a:latin typeface="Cambria Math" panose="02040503050406030204" pitchFamily="18" charset="0"/>
                              </a:rPr>
                              <m:t>𝑥</m:t>
                            </m:r>
                          </m:e>
                        </m:acc>
                      </m:e>
                      <m:sub>
                        <m:r>
                          <a:rPr lang="en-US" sz="1800" i="1">
                            <a:latin typeface="Cambria Math" panose="02040503050406030204" pitchFamily="18" charset="0"/>
                          </a:rPr>
                          <m:t>2</m:t>
                        </m:r>
                      </m:sub>
                    </m:sSub>
                  </m:oMath>
                </a14:m>
                <a:r>
                  <a:rPr lang="en-US" sz="1800" dirty="0"/>
                  <a:t> is approximately Normal.</a:t>
                </a:r>
              </a:p>
              <a:p>
                <a:r>
                  <a:rPr lang="en-US" sz="1800" dirty="0"/>
                  <a:t>If appropriate, use a Normal distribution to CALCULATE probabilities involving </a:t>
                </a:r>
                <a14:m>
                  <m:oMath xmlns:m="http://schemas.openxmlformats.org/officeDocument/2006/math">
                    <m:acc>
                      <m:accPr>
                        <m:chr m:val="̅"/>
                        <m:ctrlPr>
                          <a:rPr lang="en-US" sz="1800" i="1">
                            <a:latin typeface="Cambria Math" panose="02040503050406030204" pitchFamily="18" charset="0"/>
                          </a:rPr>
                        </m:ctrlPr>
                      </m:accPr>
                      <m:e>
                        <m:r>
                          <a:rPr lang="en-US" sz="1800" i="1">
                            <a:latin typeface="Cambria Math" panose="02040503050406030204" pitchFamily="18" charset="0"/>
                          </a:rPr>
                          <m:t>𝑥</m:t>
                        </m:r>
                      </m:e>
                    </m:acc>
                    <m:r>
                      <a:rPr lang="en-US" sz="1800" i="1">
                        <a:latin typeface="Cambria Math" panose="02040503050406030204" pitchFamily="18" charset="0"/>
                      </a:rPr>
                      <m:t> </m:t>
                    </m:r>
                  </m:oMath>
                </a14:m>
                <a:r>
                  <a:rPr lang="en-US" sz="1800" dirty="0"/>
                  <a:t>or </a:t>
                </a:r>
                <a14:m>
                  <m:oMath xmlns:m="http://schemas.openxmlformats.org/officeDocument/2006/math">
                    <m:sSub>
                      <m:sSubPr>
                        <m:ctrlPr>
                          <a:rPr lang="en-US" sz="1800" i="1">
                            <a:latin typeface="Cambria Math" panose="02040503050406030204" pitchFamily="18" charset="0"/>
                          </a:rPr>
                        </m:ctrlPr>
                      </m:sSubPr>
                      <m:e>
                        <m:acc>
                          <m:accPr>
                            <m:chr m:val="̅"/>
                            <m:ctrlPr>
                              <a:rPr lang="en-US" sz="1800" i="1">
                                <a:latin typeface="Cambria Math" panose="02040503050406030204" pitchFamily="18" charset="0"/>
                              </a:rPr>
                            </m:ctrlPr>
                          </m:accPr>
                          <m:e>
                            <m:r>
                              <a:rPr lang="en-US" sz="1800" i="1">
                                <a:latin typeface="Cambria Math" panose="02040503050406030204" pitchFamily="18" charset="0"/>
                              </a:rPr>
                              <m:t>𝑥</m:t>
                            </m:r>
                          </m:e>
                        </m:acc>
                      </m:e>
                      <m:sub>
                        <m:r>
                          <a:rPr lang="en-US" sz="1800" i="1">
                            <a:latin typeface="Cambria Math" panose="02040503050406030204" pitchFamily="18" charset="0"/>
                          </a:rPr>
                          <m:t>1</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acc>
                          <m:accPr>
                            <m:chr m:val="̅"/>
                            <m:ctrlPr>
                              <a:rPr lang="en-US" sz="1800" i="1">
                                <a:latin typeface="Cambria Math" panose="02040503050406030204" pitchFamily="18" charset="0"/>
                              </a:rPr>
                            </m:ctrlPr>
                          </m:accPr>
                          <m:e>
                            <m:r>
                              <a:rPr lang="en-US" sz="1800" i="1">
                                <a:latin typeface="Cambria Math" panose="02040503050406030204" pitchFamily="18" charset="0"/>
                              </a:rPr>
                              <m:t>𝑥</m:t>
                            </m:r>
                          </m:e>
                        </m:acc>
                      </m:e>
                      <m:sub>
                        <m:r>
                          <a:rPr lang="en-US" sz="1800" i="1">
                            <a:latin typeface="Cambria Math" panose="02040503050406030204" pitchFamily="18" charset="0"/>
                          </a:rPr>
                          <m:t>2</m:t>
                        </m:r>
                      </m:sub>
                    </m:sSub>
                  </m:oMath>
                </a14:m>
                <a:r>
                  <a:rPr lang="en-US" sz="1800" dirty="0"/>
                  <a:t>.</a:t>
                </a:r>
              </a:p>
            </p:txBody>
          </p:sp>
        </mc:Choice>
        <mc:Fallback xmlns="">
          <p:sp>
            <p:nvSpPr>
              <p:cNvPr id="7" name="Text Placeholder 2">
                <a:extLst>
                  <a:ext uri="{FF2B5EF4-FFF2-40B4-BE49-F238E27FC236}">
                    <a16:creationId xmlns:a16="http://schemas.microsoft.com/office/drawing/2014/main" id="{4175F0DF-FC49-4B90-803D-0991C77A6B16}"/>
                  </a:ext>
                </a:extLst>
              </p:cNvPr>
              <p:cNvSpPr>
                <a:spLocks noGrp="1" noRot="1" noChangeAspect="1" noMove="1" noResize="1" noEditPoints="1" noAdjustHandles="1" noChangeArrowheads="1" noChangeShapeType="1" noTextEdit="1"/>
              </p:cNvSpPr>
              <p:nvPr>
                <p:ph type="body" sz="quarter" idx="10"/>
              </p:nvPr>
            </p:nvSpPr>
            <p:spPr>
              <a:xfrm>
                <a:off x="689978" y="2437944"/>
                <a:ext cx="7764044" cy="3620037"/>
              </a:xfrm>
              <a:blipFill>
                <a:blip r:embed="rId2"/>
                <a:stretch>
                  <a:fillRect l="-471" t="-1684"/>
                </a:stretch>
              </a:blipFill>
            </p:spPr>
            <p:txBody>
              <a:bodyPr/>
              <a:lstStyle/>
              <a:p>
                <a:r>
                  <a:rPr lang="en-US">
                    <a:noFill/>
                  </a:rPr>
                  <a:t> </a:t>
                </a:r>
              </a:p>
            </p:txBody>
          </p:sp>
        </mc:Fallback>
      </mc:AlternateContent>
    </p:spTree>
    <p:extLst>
      <p:ext uri="{BB962C8B-B14F-4D97-AF65-F5344CB8AC3E}">
        <p14:creationId xmlns:p14="http://schemas.microsoft.com/office/powerpoint/2010/main" val="2153773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dirty="0"/>
                  <a:t>The Sampling Distribution of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oMath>
                </a14:m>
                <a:endParaRPr lang="en-US" dirty="0"/>
              </a:p>
            </p:txBody>
          </p:sp>
        </mc:Choice>
        <mc:Fallback xmlns="">
          <p:sp>
            <p:nvSpPr>
              <p:cNvPr id="2" name="Title 1">
                <a:extLst>
                  <a:ext uri="{FF2B5EF4-FFF2-40B4-BE49-F238E27FC236}">
                    <a16:creationId xmlns:a16="http://schemas.microsoft.com/office/drawing/2014/main" id="{860DE792-1FCA-41DC-9B89-A37150EE28E6}"/>
                  </a:ext>
                </a:extLst>
              </p:cNvPr>
              <p:cNvSpPr>
                <a:spLocks noGrp="1" noRot="1" noChangeAspect="1" noMove="1" noResize="1" noEditPoints="1" noAdjustHandles="1" noChangeArrowheads="1" noChangeShapeType="1" noTextEdit="1"/>
              </p:cNvSpPr>
              <p:nvPr>
                <p:ph type="title"/>
              </p:nvPr>
            </p:nvSpPr>
            <p:spPr>
              <a:blipFill>
                <a:blip r:embed="rId2"/>
                <a:stretch>
                  <a:fillRect l="-2318" t="-11966" b="-23932"/>
                </a:stretch>
              </a:blipFill>
            </p:spPr>
            <p:txBody>
              <a:bodyPr/>
              <a:lstStyle/>
              <a:p>
                <a:r>
                  <a:rPr lang="en-US">
                    <a:noFill/>
                  </a:rPr>
                  <a:t> </a:t>
                </a:r>
              </a:p>
            </p:txBody>
          </p:sp>
        </mc:Fallback>
      </mc:AlternateContent>
      <p:grpSp>
        <p:nvGrpSpPr>
          <p:cNvPr id="6" name="Group 5">
            <a:extLst>
              <a:ext uri="{FF2B5EF4-FFF2-40B4-BE49-F238E27FC236}">
                <a16:creationId xmlns:a16="http://schemas.microsoft.com/office/drawing/2014/main" id="{F78E932E-C133-46F0-9F58-98549A50A31A}"/>
              </a:ext>
            </a:extLst>
          </p:cNvPr>
          <p:cNvGrpSpPr/>
          <p:nvPr/>
        </p:nvGrpSpPr>
        <p:grpSpPr>
          <a:xfrm>
            <a:off x="559640" y="1452716"/>
            <a:ext cx="7886699" cy="3352199"/>
            <a:chOff x="843992" y="3364190"/>
            <a:chExt cx="7142671" cy="4076987"/>
          </a:xfrm>
        </p:grpSpPr>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6F4112D-E973-4326-9EB7-9B6B991D17D0}"/>
                    </a:ext>
                  </a:extLst>
                </p:cNvPr>
                <p:cNvSpPr txBox="1"/>
                <p:nvPr/>
              </p:nvSpPr>
              <p:spPr>
                <a:xfrm>
                  <a:off x="843992" y="3364190"/>
                  <a:ext cx="7142671" cy="533373"/>
                </a:xfrm>
                <a:prstGeom prst="rect">
                  <a:avLst/>
                </a:prstGeom>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wrap="square" rtlCol="0" anchor="ctr" anchorCtr="0">
                  <a:noAutofit/>
                </a:bodyPr>
                <a:lstStyle/>
                <a:p>
                  <a:pPr algn="ctr"/>
                  <a:r>
                    <a:rPr lang="en-US" sz="2400" dirty="0"/>
                    <a:t>Sampling Distribution of </a:t>
                  </a:r>
                  <a14:m>
                    <m:oMath xmlns:m="http://schemas.openxmlformats.org/officeDocument/2006/math">
                      <m:acc>
                        <m:accPr>
                          <m:chr m:val="̅"/>
                          <m:ctrlPr>
                            <a:rPr lang="en-US" sz="2400" i="1">
                              <a:latin typeface="Cambria Math" panose="02040503050406030204" pitchFamily="18" charset="0"/>
                            </a:rPr>
                          </m:ctrlPr>
                        </m:accPr>
                        <m:e>
                          <m:r>
                            <a:rPr lang="en-US" sz="2400" i="1">
                              <a:latin typeface="Cambria Math" panose="02040503050406030204" pitchFamily="18" charset="0"/>
                            </a:rPr>
                            <m:t>𝑥</m:t>
                          </m:r>
                        </m:e>
                      </m:acc>
                    </m:oMath>
                  </a14:m>
                  <a:r>
                    <a:rPr lang="en-US" sz="2400" dirty="0"/>
                    <a:t>: Mean and Standard Deviation </a:t>
                  </a:r>
                </a:p>
              </p:txBody>
            </p:sp>
          </mc:Choice>
          <mc:Fallback xmlns="">
            <p:sp>
              <p:nvSpPr>
                <p:cNvPr id="7" name="TextBox 6">
                  <a:extLst>
                    <a:ext uri="{FF2B5EF4-FFF2-40B4-BE49-F238E27FC236}">
                      <a16:creationId xmlns:a16="http://schemas.microsoft.com/office/drawing/2014/main" id="{D6F4112D-E973-4326-9EB7-9B6B991D17D0}"/>
                    </a:ext>
                  </a:extLst>
                </p:cNvPr>
                <p:cNvSpPr txBox="1">
                  <a:spLocks noRot="1" noChangeAspect="1" noMove="1" noResize="1" noEditPoints="1" noAdjustHandles="1" noChangeArrowheads="1" noChangeShapeType="1" noTextEdit="1"/>
                </p:cNvSpPr>
                <p:nvPr/>
              </p:nvSpPr>
              <p:spPr>
                <a:xfrm>
                  <a:off x="843992" y="3364190"/>
                  <a:ext cx="7142671" cy="533373"/>
                </a:xfrm>
                <a:prstGeom prst="rect">
                  <a:avLst/>
                </a:prstGeom>
                <a:blipFill>
                  <a:blip r:embed="rId3"/>
                  <a:stretch>
                    <a:fillRect t="-10811" b="-32432"/>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3D11FE7-E026-45EB-B0AC-18AFFE49F0C9}"/>
                    </a:ext>
                  </a:extLst>
                </p:cNvPr>
                <p:cNvSpPr txBox="1"/>
                <p:nvPr/>
              </p:nvSpPr>
              <p:spPr>
                <a:xfrm>
                  <a:off x="843992" y="3897563"/>
                  <a:ext cx="7142671" cy="3543614"/>
                </a:xfrm>
                <a:prstGeom prst="rect">
                  <a:avLst/>
                </a:prstGeom>
                <a:noFill/>
                <a:ln>
                  <a:solidFill>
                    <a:schemeClr val="tx1"/>
                  </a:solidFill>
                </a:ln>
              </p:spPr>
              <p:txBody>
                <a:bodyPr wrap="square" rtlCol="0">
                  <a:noAutofit/>
                </a:bodyPr>
                <a:lstStyle/>
                <a:p>
                  <a:r>
                    <a:rPr lang="en-US" sz="2000" dirty="0"/>
                    <a:t>Suppose that </a:t>
                  </a:r>
                  <a14:m>
                    <m:oMath xmlns:m="http://schemas.openxmlformats.org/officeDocument/2006/math">
                      <m:acc>
                        <m:accPr>
                          <m:chr m:val="̅"/>
                          <m:ctrlPr>
                            <a:rPr lang="en-US" sz="2000" i="1">
                              <a:latin typeface="Cambria Math" panose="02040503050406030204" pitchFamily="18" charset="0"/>
                            </a:rPr>
                          </m:ctrlPr>
                        </m:accPr>
                        <m:e>
                          <m:r>
                            <a:rPr lang="en-US" sz="2000" i="1">
                              <a:latin typeface="Cambria Math" panose="02040503050406030204" pitchFamily="18" charset="0"/>
                            </a:rPr>
                            <m:t>𝑥</m:t>
                          </m:r>
                        </m:e>
                      </m:acc>
                    </m:oMath>
                  </a14:m>
                  <a:r>
                    <a:rPr lang="en-US" sz="2000" i="1" dirty="0"/>
                    <a:t> </a:t>
                  </a:r>
                  <a:r>
                    <a:rPr lang="en-US" sz="2000" dirty="0"/>
                    <a:t>is the mean of an SRS of size </a:t>
                  </a:r>
                  <a:r>
                    <a:rPr lang="en-US" sz="2000" i="1" dirty="0"/>
                    <a:t>n </a:t>
                  </a:r>
                  <a:r>
                    <a:rPr lang="en-US" sz="2000" dirty="0"/>
                    <a:t>drawn from a large population with mean </a:t>
                  </a:r>
                  <a:r>
                    <a:rPr lang="en-US" sz="2000" i="1" dirty="0"/>
                    <a:t>µ</a:t>
                  </a:r>
                  <a:r>
                    <a:rPr lang="en-US" sz="2000" dirty="0"/>
                    <a:t> and standard deviation </a:t>
                  </a:r>
                  <a:r>
                    <a:rPr lang="el-GR" sz="2000" i="1" dirty="0"/>
                    <a:t>σ</a:t>
                  </a:r>
                  <a:r>
                    <a:rPr lang="en-US" sz="2000" dirty="0"/>
                    <a:t>. Then:</a:t>
                  </a:r>
                </a:p>
                <a:p>
                  <a:pPr marL="342900" indent="-342900">
                    <a:buFont typeface="Arial" panose="020B0604020202020204" pitchFamily="34" charset="0"/>
                    <a:buChar char="•"/>
                  </a:pPr>
                  <a:r>
                    <a:rPr lang="en-US" sz="2000" dirty="0"/>
                    <a:t>The </a:t>
                  </a:r>
                  <a:r>
                    <a:rPr lang="en-US" sz="2000" b="1" dirty="0"/>
                    <a:t>mean </a:t>
                  </a:r>
                  <a:r>
                    <a:rPr lang="en-US" sz="2000" dirty="0"/>
                    <a:t>of the sampling distribution of </a:t>
                  </a:r>
                  <a14:m>
                    <m:oMath xmlns:m="http://schemas.openxmlformats.org/officeDocument/2006/math">
                      <m:acc>
                        <m:accPr>
                          <m:chr m:val="̅"/>
                          <m:ctrlPr>
                            <a:rPr lang="en-US" sz="2000" i="1">
                              <a:latin typeface="Cambria Math" panose="02040503050406030204" pitchFamily="18" charset="0"/>
                            </a:rPr>
                          </m:ctrlPr>
                        </m:accPr>
                        <m:e>
                          <m:r>
                            <a:rPr lang="en-US" sz="2000" i="1">
                              <a:latin typeface="Cambria Math" panose="02040503050406030204" pitchFamily="18" charset="0"/>
                            </a:rPr>
                            <m:t>𝑥</m:t>
                          </m:r>
                        </m:e>
                      </m:acc>
                    </m:oMath>
                  </a14:m>
                  <a:r>
                    <a:rPr lang="en-US" sz="2000" i="1" dirty="0"/>
                    <a:t> </a:t>
                  </a:r>
                  <a:r>
                    <a:rPr lang="en-US" sz="2000" dirty="0"/>
                    <a:t>is </a:t>
                  </a:r>
                  <a14:m>
                    <m:oMath xmlns:m="http://schemas.openxmlformats.org/officeDocument/2006/math">
                      <m:sSub>
                        <m:sSubPr>
                          <m:ctrlPr>
                            <a:rPr lang="en-US" sz="2000" i="1" smtClean="0">
                              <a:latin typeface="Cambria Math" panose="02040503050406030204" pitchFamily="18" charset="0"/>
                            </a:rPr>
                          </m:ctrlPr>
                        </m:sSubPr>
                        <m:e>
                          <m:r>
                            <a:rPr lang="en-US" sz="2000" i="1" smtClean="0">
                              <a:latin typeface="Cambria Math" panose="02040503050406030204" pitchFamily="18" charset="0"/>
                              <a:ea typeface="Cambria Math" panose="02040503050406030204" pitchFamily="18" charset="0"/>
                            </a:rPr>
                            <m:t>𝜇</m:t>
                          </m:r>
                        </m:e>
                        <m:sub>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𝑥</m:t>
                              </m:r>
                            </m:e>
                          </m:acc>
                        </m:sub>
                      </m:sSub>
                      <m:r>
                        <a:rPr lang="en-US" sz="2000" b="0" i="1" smtClean="0">
                          <a:latin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𝜇</m:t>
                      </m:r>
                    </m:oMath>
                  </a14:m>
                  <a:r>
                    <a:rPr lang="en-US" sz="2000" dirty="0"/>
                    <a:t>.</a:t>
                  </a:r>
                </a:p>
                <a:p>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US" sz="2000" i="1" smtClean="0">
                                <a:latin typeface="Cambria Math" panose="02040503050406030204" pitchFamily="18" charset="0"/>
                                <a:ea typeface="Cambria Math" panose="02040503050406030204" pitchFamily="18" charset="0"/>
                              </a:rPr>
                              <m:t>𝜎</m:t>
                            </m:r>
                          </m:e>
                          <m:sub>
                            <m:acc>
                              <m:accPr>
                                <m:chr m:val="̅"/>
                                <m:ctrlPr>
                                  <a:rPr lang="en-US" sz="2000" i="1">
                                    <a:latin typeface="Cambria Math" panose="02040503050406030204" pitchFamily="18" charset="0"/>
                                  </a:rPr>
                                </m:ctrlPr>
                              </m:accPr>
                              <m:e>
                                <m:r>
                                  <a:rPr lang="en-US" sz="2000" i="1">
                                    <a:latin typeface="Cambria Math" panose="02040503050406030204" pitchFamily="18" charset="0"/>
                                  </a:rPr>
                                  <m:t>𝑥</m:t>
                                </m:r>
                              </m:e>
                            </m:acc>
                          </m:sub>
                        </m:sSub>
                        <m:r>
                          <a:rPr lang="en-US" sz="2000" i="1">
                            <a:latin typeface="Cambria Math" panose="02040503050406030204" pitchFamily="18" charset="0"/>
                          </a:rPr>
                          <m:t>=</m:t>
                        </m:r>
                        <m:f>
                          <m:fPr>
                            <m:ctrlPr>
                              <a:rPr lang="en-US" sz="2000" i="1" smtClean="0">
                                <a:latin typeface="Cambria Math" panose="02040503050406030204" pitchFamily="18" charset="0"/>
                              </a:rPr>
                            </m:ctrlPr>
                          </m:fPr>
                          <m:num>
                            <m:r>
                              <a:rPr lang="en-US" sz="2000" i="1" smtClean="0">
                                <a:latin typeface="Cambria Math" panose="02040503050406030204" pitchFamily="18" charset="0"/>
                                <a:ea typeface="Cambria Math" panose="02040503050406030204" pitchFamily="18" charset="0"/>
                              </a:rPr>
                              <m:t>𝜎</m:t>
                            </m:r>
                          </m:num>
                          <m:den>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𝑛</m:t>
                                </m:r>
                              </m:e>
                            </m:rad>
                          </m:den>
                        </m:f>
                      </m:oMath>
                    </m:oMathPara>
                  </a14:m>
                  <a:endParaRPr lang="en-US" sz="2000" dirty="0"/>
                </a:p>
                <a:p>
                  <a:pPr marL="342900" indent="-342900">
                    <a:buFont typeface="Arial" panose="020B0604020202020204" pitchFamily="34" charset="0"/>
                    <a:buChar char="•"/>
                  </a:pPr>
                  <a:r>
                    <a:rPr lang="en-US" sz="2000" dirty="0"/>
                    <a:t>The </a:t>
                  </a:r>
                  <a:r>
                    <a:rPr lang="en-US" sz="2000" b="1" dirty="0"/>
                    <a:t>standard deviation </a:t>
                  </a:r>
                  <a:r>
                    <a:rPr lang="en-US" sz="2000" dirty="0"/>
                    <a:t>of the sampling distribution of </a:t>
                  </a:r>
                  <a14:m>
                    <m:oMath xmlns:m="http://schemas.openxmlformats.org/officeDocument/2006/math">
                      <m:acc>
                        <m:accPr>
                          <m:chr m:val="̅"/>
                          <m:ctrlPr>
                            <a:rPr lang="en-US" sz="2000" i="1">
                              <a:latin typeface="Cambria Math" panose="02040503050406030204" pitchFamily="18" charset="0"/>
                            </a:rPr>
                          </m:ctrlPr>
                        </m:accPr>
                        <m:e>
                          <m:r>
                            <a:rPr lang="en-US" sz="2000" i="1">
                              <a:latin typeface="Cambria Math" panose="02040503050406030204" pitchFamily="18" charset="0"/>
                            </a:rPr>
                            <m:t>𝑥</m:t>
                          </m:r>
                        </m:e>
                      </m:acc>
                    </m:oMath>
                  </a14:m>
                  <a:r>
                    <a:rPr lang="en-US" sz="2000" i="1" dirty="0"/>
                    <a:t> </a:t>
                  </a:r>
                  <a:r>
                    <a:rPr lang="en-US" sz="2000" dirty="0"/>
                    <a:t>is</a:t>
                  </a:r>
                  <a:br>
                    <a:rPr lang="en-US" sz="2000" dirty="0"/>
                  </a:br>
                  <a:r>
                    <a:rPr lang="en-US" sz="2000" dirty="0"/>
                    <a:t>as long as the </a:t>
                  </a:r>
                  <a:r>
                    <a:rPr lang="en-US" sz="2000" i="1" dirty="0"/>
                    <a:t>10% condition </a:t>
                  </a:r>
                  <a:r>
                    <a:rPr lang="en-US" sz="2000" dirty="0"/>
                    <a:t>is satisfied: </a:t>
                  </a:r>
                  <a:r>
                    <a:rPr lang="en-US" sz="2000" i="1" dirty="0"/>
                    <a:t>n </a:t>
                  </a:r>
                  <a:r>
                    <a:rPr lang="en-US" sz="2000" dirty="0"/>
                    <a:t>≤ 0.10</a:t>
                  </a:r>
                  <a:r>
                    <a:rPr lang="en-US" sz="2000" i="1" dirty="0"/>
                    <a:t>N</a:t>
                  </a:r>
                  <a:r>
                    <a:rPr lang="en-US" sz="2000" dirty="0"/>
                    <a:t>. The value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𝜎</m:t>
                          </m:r>
                        </m:e>
                        <m:sub>
                          <m:acc>
                            <m:accPr>
                              <m:chr m:val="̅"/>
                              <m:ctrlPr>
                                <a:rPr lang="en-US" sz="2000" i="1">
                                  <a:latin typeface="Cambria Math" panose="02040503050406030204" pitchFamily="18" charset="0"/>
                                </a:rPr>
                              </m:ctrlPr>
                            </m:accPr>
                            <m:e>
                              <m:r>
                                <a:rPr lang="en-US" sz="2000" i="1">
                                  <a:latin typeface="Cambria Math" panose="02040503050406030204" pitchFamily="18" charset="0"/>
                                </a:rPr>
                                <m:t>𝑥</m:t>
                              </m:r>
                            </m:e>
                          </m:acc>
                        </m:sub>
                      </m:sSub>
                    </m:oMath>
                  </a14:m>
                  <a:r>
                    <a:rPr lang="en-US" sz="2000" i="1" dirty="0"/>
                    <a:t> </a:t>
                  </a:r>
                  <a:r>
                    <a:rPr lang="en-US" sz="2000" dirty="0"/>
                    <a:t>measures the typical distance between a sample mean </a:t>
                  </a:r>
                  <a14:m>
                    <m:oMath xmlns:m="http://schemas.openxmlformats.org/officeDocument/2006/math">
                      <m:acc>
                        <m:accPr>
                          <m:chr m:val="̅"/>
                          <m:ctrlPr>
                            <a:rPr lang="en-US" sz="2000" i="1">
                              <a:latin typeface="Cambria Math" panose="02040503050406030204" pitchFamily="18" charset="0"/>
                            </a:rPr>
                          </m:ctrlPr>
                        </m:accPr>
                        <m:e>
                          <m:r>
                            <a:rPr lang="en-US" sz="2000" i="1">
                              <a:latin typeface="Cambria Math" panose="02040503050406030204" pitchFamily="18" charset="0"/>
                            </a:rPr>
                            <m:t>𝑥</m:t>
                          </m:r>
                        </m:e>
                      </m:acc>
                    </m:oMath>
                  </a14:m>
                  <a:r>
                    <a:rPr lang="en-US" sz="2000" i="1" dirty="0"/>
                    <a:t> </a:t>
                  </a:r>
                  <a:r>
                    <a:rPr lang="en-US" sz="2000" dirty="0"/>
                    <a:t>and the population mean </a:t>
                  </a:r>
                  <a:r>
                    <a:rPr lang="en-US" sz="2000" i="1" dirty="0"/>
                    <a:t>µ</a:t>
                  </a:r>
                  <a:r>
                    <a:rPr lang="en-US" sz="2000" dirty="0"/>
                    <a:t>.</a:t>
                  </a:r>
                  <a:endParaRPr lang="en-US" sz="2400" dirty="0"/>
                </a:p>
              </p:txBody>
            </p:sp>
          </mc:Choice>
          <mc:Fallback xmlns="">
            <p:sp>
              <p:nvSpPr>
                <p:cNvPr id="8" name="TextBox 7">
                  <a:extLst>
                    <a:ext uri="{FF2B5EF4-FFF2-40B4-BE49-F238E27FC236}">
                      <a16:creationId xmlns:a16="http://schemas.microsoft.com/office/drawing/2014/main" id="{43D11FE7-E026-45EB-B0AC-18AFFE49F0C9}"/>
                    </a:ext>
                  </a:extLst>
                </p:cNvPr>
                <p:cNvSpPr txBox="1">
                  <a:spLocks noRot="1" noChangeAspect="1" noMove="1" noResize="1" noEditPoints="1" noAdjustHandles="1" noChangeArrowheads="1" noChangeShapeType="1" noTextEdit="1"/>
                </p:cNvSpPr>
                <p:nvPr/>
              </p:nvSpPr>
              <p:spPr>
                <a:xfrm>
                  <a:off x="843992" y="3897563"/>
                  <a:ext cx="7142671" cy="3543614"/>
                </a:xfrm>
                <a:prstGeom prst="rect">
                  <a:avLst/>
                </a:prstGeom>
                <a:blipFill>
                  <a:blip r:embed="rId4"/>
                  <a:stretch>
                    <a:fillRect l="-772" t="-833"/>
                  </a:stretch>
                </a:blipFill>
                <a:ln>
                  <a:solidFill>
                    <a:schemeClr val="tx1"/>
                  </a:solidFill>
                </a:ln>
              </p:spPr>
              <p:txBody>
                <a:bodyPr/>
                <a:lstStyle/>
                <a:p>
                  <a:r>
                    <a:rPr lang="en-US">
                      <a:noFill/>
                    </a:rPr>
                    <a:t> </a:t>
                  </a:r>
                </a:p>
              </p:txBody>
            </p:sp>
          </mc:Fallback>
        </mc:AlternateContent>
      </p:grpSp>
    </p:spTree>
    <p:extLst>
      <p:ext uri="{BB962C8B-B14F-4D97-AF65-F5344CB8AC3E}">
        <p14:creationId xmlns:p14="http://schemas.microsoft.com/office/powerpoint/2010/main" val="1554841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dirty="0"/>
                  <a:t>The Sampling Distribution of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𝑥</m:t>
                        </m:r>
                      </m:e>
                    </m:acc>
                  </m:oMath>
                </a14:m>
                <a:endParaRPr lang="en-US" dirty="0"/>
              </a:p>
            </p:txBody>
          </p:sp>
        </mc:Choice>
        <mc:Fallback xmlns="">
          <p:sp>
            <p:nvSpPr>
              <p:cNvPr id="2" name="Title 1">
                <a:extLst>
                  <a:ext uri="{FF2B5EF4-FFF2-40B4-BE49-F238E27FC236}">
                    <a16:creationId xmlns:a16="http://schemas.microsoft.com/office/drawing/2014/main" id="{860DE792-1FCA-41DC-9B89-A37150EE28E6}"/>
                  </a:ext>
                </a:extLst>
              </p:cNvPr>
              <p:cNvSpPr>
                <a:spLocks noGrp="1" noRot="1" noChangeAspect="1" noMove="1" noResize="1" noEditPoints="1" noAdjustHandles="1" noChangeArrowheads="1" noChangeShapeType="1" noTextEdit="1"/>
              </p:cNvSpPr>
              <p:nvPr>
                <p:ph type="title"/>
              </p:nvPr>
            </p:nvSpPr>
            <p:spPr>
              <a:blipFill>
                <a:blip r:embed="rId2"/>
                <a:stretch>
                  <a:fillRect l="-2318" t="-11966" b="-239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64C3AFE2-7E8C-4166-9069-BE75BC196BBA}"/>
                  </a:ext>
                </a:extLst>
              </p:cNvPr>
              <p:cNvSpPr/>
              <p:nvPr/>
            </p:nvSpPr>
            <p:spPr>
              <a:xfrm>
                <a:off x="628650" y="1616086"/>
                <a:ext cx="7886700" cy="3887731"/>
              </a:xfrm>
              <a:prstGeom prst="rect">
                <a:avLst/>
              </a:prstGeom>
              <a:effectLst>
                <a:outerShdw blurRad="50800" dist="38100" dir="5400000" algn="t"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t" anchorCtr="0"/>
              <a:lstStyle/>
              <a:p>
                <a:r>
                  <a:rPr lang="en-US" sz="2800" i="1" dirty="0"/>
                  <a:t>10% condition </a:t>
                </a:r>
              </a:p>
              <a:p>
                <a:pPr marL="342900" indent="-342900">
                  <a:buFont typeface="Arial" panose="020B0604020202020204" pitchFamily="34" charset="0"/>
                  <a:buChar char="•"/>
                </a:pPr>
                <a:r>
                  <a:rPr lang="en-US" sz="2400" dirty="0"/>
                  <a:t>When we sample </a:t>
                </a:r>
                <a:r>
                  <a:rPr lang="en-US" sz="2400" i="1" dirty="0"/>
                  <a:t>with replacement</a:t>
                </a:r>
                <a:r>
                  <a:rPr lang="en-US" sz="2400" dirty="0"/>
                  <a:t>, the standard deviation of the sampling distribution of </a:t>
                </a:r>
                <a14:m>
                  <m:oMath xmlns:m="http://schemas.openxmlformats.org/officeDocument/2006/math">
                    <m:acc>
                      <m:accPr>
                        <m:chr m:val="̅"/>
                        <m:ctrlPr>
                          <a:rPr lang="en-US" sz="2400" i="1">
                            <a:latin typeface="Cambria Math" panose="02040503050406030204" pitchFamily="18" charset="0"/>
                          </a:rPr>
                        </m:ctrlPr>
                      </m:accPr>
                      <m:e>
                        <m:r>
                          <a:rPr lang="en-US" sz="2400" i="1">
                            <a:latin typeface="Cambria Math" panose="02040503050406030204" pitchFamily="18" charset="0"/>
                          </a:rPr>
                          <m:t>𝑥</m:t>
                        </m:r>
                      </m:e>
                    </m:acc>
                  </m:oMath>
                </a14:m>
                <a:r>
                  <a:rPr lang="en-US" sz="2400" dirty="0"/>
                  <a:t> is exactly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acc>
                          <m:accPr>
                            <m:chr m:val="̅"/>
                            <m:ctrlPr>
                              <a:rPr lang="en-US" sz="2400" i="1">
                                <a:latin typeface="Cambria Math" panose="02040503050406030204" pitchFamily="18" charset="0"/>
                              </a:rPr>
                            </m:ctrlPr>
                          </m:accPr>
                          <m:e>
                            <m:r>
                              <a:rPr lang="en-US" sz="2400" i="1">
                                <a:latin typeface="Cambria Math" panose="02040503050406030204" pitchFamily="18" charset="0"/>
                              </a:rPr>
                              <m:t>𝑥</m:t>
                            </m:r>
                          </m:e>
                        </m:acc>
                      </m:sub>
                    </m:sSub>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ea typeface="Cambria Math" panose="02040503050406030204" pitchFamily="18" charset="0"/>
                          </a:rPr>
                          <m:t>𝜎</m:t>
                        </m:r>
                      </m:num>
                      <m:den>
                        <m:rad>
                          <m:radPr>
                            <m:degHide m:val="on"/>
                            <m:ctrlPr>
                              <a:rPr lang="en-US" sz="2400" i="1">
                                <a:latin typeface="Cambria Math" panose="02040503050406030204" pitchFamily="18" charset="0"/>
                              </a:rPr>
                            </m:ctrlPr>
                          </m:radPr>
                          <m:deg/>
                          <m:e>
                            <m:r>
                              <a:rPr lang="en-US" sz="2400" i="1">
                                <a:latin typeface="Cambria Math" panose="02040503050406030204" pitchFamily="18" charset="0"/>
                              </a:rPr>
                              <m:t>𝑛</m:t>
                            </m:r>
                          </m:e>
                        </m:rad>
                      </m:den>
                    </m:f>
                  </m:oMath>
                </a14:m>
                <a:r>
                  <a:rPr lang="en-US" sz="2400" dirty="0"/>
                  <a:t>. </a:t>
                </a:r>
              </a:p>
              <a:p>
                <a:pPr marL="342900" indent="-342900">
                  <a:buFont typeface="Arial" panose="020B0604020202020204" pitchFamily="34" charset="0"/>
                  <a:buChar char="•"/>
                </a:pPr>
                <a:r>
                  <a:rPr lang="en-US" sz="2400" dirty="0"/>
                  <a:t>When we sample </a:t>
                </a:r>
                <a:r>
                  <a:rPr lang="en-US" sz="2400" i="1" dirty="0"/>
                  <a:t>without replacement</a:t>
                </a:r>
                <a:r>
                  <a:rPr lang="en-US" sz="2400" dirty="0"/>
                  <a:t>, the observations are not independent and the actual standard deviation of the sampling distribution of </a:t>
                </a:r>
                <a14:m>
                  <m:oMath xmlns:m="http://schemas.openxmlformats.org/officeDocument/2006/math">
                    <m:acc>
                      <m:accPr>
                        <m:chr m:val="̅"/>
                        <m:ctrlPr>
                          <a:rPr lang="en-US" sz="2400" i="1">
                            <a:latin typeface="Cambria Math" panose="02040503050406030204" pitchFamily="18" charset="0"/>
                          </a:rPr>
                        </m:ctrlPr>
                      </m:accPr>
                      <m:e>
                        <m:r>
                          <a:rPr lang="en-US" sz="2400" i="1">
                            <a:latin typeface="Cambria Math" panose="02040503050406030204" pitchFamily="18" charset="0"/>
                          </a:rPr>
                          <m:t>𝑥</m:t>
                        </m:r>
                      </m:e>
                    </m:acc>
                  </m:oMath>
                </a14:m>
                <a:r>
                  <a:rPr lang="en-US" sz="2400" dirty="0"/>
                  <a:t> is smaller than the value given by the formula.</a:t>
                </a:r>
                <a:br>
                  <a:rPr lang="en-US" sz="2400" dirty="0"/>
                </a:br>
                <a:r>
                  <a:rPr lang="en-US" sz="2400" dirty="0"/>
                  <a:t>If the sample size is less than 10% of the population size, however, the value given by the formula is nearly correct.</a:t>
                </a:r>
                <a:endParaRPr lang="en-US" altLang="en-US" sz="2400" dirty="0"/>
              </a:p>
            </p:txBody>
          </p:sp>
        </mc:Choice>
        <mc:Fallback xmlns="">
          <p:sp>
            <p:nvSpPr>
              <p:cNvPr id="9" name="Rectangle 8">
                <a:extLst>
                  <a:ext uri="{FF2B5EF4-FFF2-40B4-BE49-F238E27FC236}">
                    <a16:creationId xmlns:a16="http://schemas.microsoft.com/office/drawing/2014/main" id="{64C3AFE2-7E8C-4166-9069-BE75BC196BBA}"/>
                  </a:ext>
                </a:extLst>
              </p:cNvPr>
              <p:cNvSpPr>
                <a:spLocks noRot="1" noChangeAspect="1" noMove="1" noResize="1" noEditPoints="1" noAdjustHandles="1" noChangeArrowheads="1" noChangeShapeType="1" noTextEdit="1"/>
              </p:cNvSpPr>
              <p:nvPr/>
            </p:nvSpPr>
            <p:spPr>
              <a:xfrm>
                <a:off x="628650" y="1616086"/>
                <a:ext cx="7886700" cy="3887731"/>
              </a:xfrm>
              <a:prstGeom prst="rect">
                <a:avLst/>
              </a:prstGeom>
              <a:blipFill>
                <a:blip r:embed="rId3"/>
                <a:stretch>
                  <a:fillRect/>
                </a:stretch>
              </a:blipFill>
              <a:effectLst>
                <a:outerShdw blurRad="50800" dist="38100" dir="5400000" algn="t" rotWithShape="0">
                  <a:prstClr val="black">
                    <a:alpha val="40000"/>
                  </a:prstClr>
                </a:outerShdw>
              </a:effectLst>
            </p:spPr>
            <p:txBody>
              <a:bodyPr/>
              <a:lstStyle/>
              <a:p>
                <a:r>
                  <a:rPr lang="en-US">
                    <a:noFill/>
                  </a:rPr>
                  <a:t> </a:t>
                </a:r>
              </a:p>
            </p:txBody>
          </p:sp>
        </mc:Fallback>
      </mc:AlternateContent>
    </p:spTree>
    <p:extLst>
      <p:ext uri="{BB962C8B-B14F-4D97-AF65-F5344CB8AC3E}">
        <p14:creationId xmlns:p14="http://schemas.microsoft.com/office/powerpoint/2010/main" val="2953355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860DE792-1FCA-41DC-9B89-A37150EE28E6}"/>
                  </a:ext>
                </a:extLst>
              </p:cNvPr>
              <p:cNvSpPr>
                <a:spLocks noGrp="1"/>
              </p:cNvSpPr>
              <p:nvPr>
                <p:ph type="title"/>
              </p:nvPr>
            </p:nvSpPr>
            <p:spPr/>
            <p:txBody>
              <a:bodyPr>
                <a:noAutofit/>
              </a:bodyPr>
              <a:lstStyle/>
              <a:p>
                <a:r>
                  <a:rPr lang="en-US" dirty="0"/>
                  <a:t>The Sampling Distribution of </a:t>
                </a:r>
                <a14:m>
                  <m:oMath xmlns:m="http://schemas.openxmlformats.org/officeDocument/2006/math">
                    <m:acc>
                      <m:accPr>
                        <m:chr m:val="̅"/>
                        <m:ctrlPr>
                          <a:rPr lang="en-US" i="1">
                            <a:latin typeface="Cambria Math" panose="02040503050406030204" pitchFamily="18" charset="0"/>
                          </a:rPr>
                        </m:ctrlPr>
                      </m:accPr>
                      <m:e>
                        <m:r>
                          <a:rPr lang="en-US" i="1">
                            <a:latin typeface="Cambria Math" panose="02040503050406030204" pitchFamily="18" charset="0"/>
                          </a:rPr>
                          <m:t>𝑥</m:t>
                        </m:r>
                      </m:e>
                    </m:acc>
                  </m:oMath>
                </a14:m>
                <a:endParaRPr lang="en-US" dirty="0"/>
              </a:p>
            </p:txBody>
          </p:sp>
        </mc:Choice>
        <mc:Fallback xmlns="">
          <p:sp>
            <p:nvSpPr>
              <p:cNvPr id="2" name="Title 1">
                <a:extLst>
                  <a:ext uri="{FF2B5EF4-FFF2-40B4-BE49-F238E27FC236}">
                    <a16:creationId xmlns:a16="http://schemas.microsoft.com/office/drawing/2014/main" id="{860DE792-1FCA-41DC-9B89-A37150EE28E6}"/>
                  </a:ext>
                </a:extLst>
              </p:cNvPr>
              <p:cNvSpPr>
                <a:spLocks noGrp="1" noRot="1" noChangeAspect="1" noMove="1" noResize="1" noEditPoints="1" noAdjustHandles="1" noChangeArrowheads="1" noChangeShapeType="1" noTextEdit="1"/>
              </p:cNvSpPr>
              <p:nvPr>
                <p:ph type="title"/>
              </p:nvPr>
            </p:nvSpPr>
            <p:spPr>
              <a:blipFill>
                <a:blip r:embed="rId2"/>
                <a:stretch>
                  <a:fillRect l="-2318" t="-11966" b="-23932"/>
                </a:stretch>
              </a:blipFill>
            </p:spPr>
            <p:txBody>
              <a:bodyPr/>
              <a:lstStyle/>
              <a:p>
                <a:r>
                  <a:rPr lang="en-US">
                    <a:noFill/>
                  </a:rPr>
                  <a:t> </a:t>
                </a:r>
              </a:p>
            </p:txBody>
          </p:sp>
        </mc:Fallback>
      </mc:AlternateContent>
      <p:grpSp>
        <p:nvGrpSpPr>
          <p:cNvPr id="4" name="Group 3">
            <a:extLst>
              <a:ext uri="{FF2B5EF4-FFF2-40B4-BE49-F238E27FC236}">
                <a16:creationId xmlns:a16="http://schemas.microsoft.com/office/drawing/2014/main" id="{EE3AB782-F170-443D-BDCC-2A1FF95B4903}"/>
              </a:ext>
            </a:extLst>
          </p:cNvPr>
          <p:cNvGrpSpPr/>
          <p:nvPr/>
        </p:nvGrpSpPr>
        <p:grpSpPr>
          <a:xfrm>
            <a:off x="749959" y="1708030"/>
            <a:ext cx="7644082" cy="1880559"/>
            <a:chOff x="843992" y="3390104"/>
            <a:chExt cx="6922941" cy="3242292"/>
          </a:xfrm>
        </p:grpSpPr>
        <p:sp>
          <p:nvSpPr>
            <p:cNvPr id="6" name="TextBox 5">
              <a:extLst>
                <a:ext uri="{FF2B5EF4-FFF2-40B4-BE49-F238E27FC236}">
                  <a16:creationId xmlns:a16="http://schemas.microsoft.com/office/drawing/2014/main" id="{F0BBE7B1-53D6-4BCF-A22F-AE8695C4A1C3}"/>
                </a:ext>
              </a:extLst>
            </p:cNvPr>
            <p:cNvSpPr txBox="1"/>
            <p:nvPr/>
          </p:nvSpPr>
          <p:spPr>
            <a:xfrm>
              <a:off x="843992" y="3390104"/>
              <a:ext cx="1758812" cy="639535"/>
            </a:xfrm>
            <a:prstGeom prst="rect">
              <a:avLst/>
            </a:prstGeom>
            <a:solidFill>
              <a:schemeClr val="accent1">
                <a:lumMod val="40000"/>
                <a:lumOff val="60000"/>
              </a:schemeClr>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wrap="square" rtlCol="0" anchor="ctr" anchorCtr="0">
              <a:noAutofit/>
            </a:bodyPr>
            <a:lstStyle/>
            <a:p>
              <a:pPr algn="ctr"/>
              <a:r>
                <a:rPr lang="en-US" sz="2400" dirty="0">
                  <a:solidFill>
                    <a:schemeClr val="tx1"/>
                  </a:solidFill>
                </a:rPr>
                <a:t>AP® Exam Tip</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A21CDD0-A501-46ED-A226-E9C837EC3B59}"/>
                    </a:ext>
                  </a:extLst>
                </p:cNvPr>
                <p:cNvSpPr txBox="1"/>
                <p:nvPr/>
              </p:nvSpPr>
              <p:spPr>
                <a:xfrm>
                  <a:off x="843992" y="4029639"/>
                  <a:ext cx="6922941" cy="2602757"/>
                </a:xfrm>
                <a:prstGeom prst="rect">
                  <a:avLst/>
                </a:prstGeom>
                <a:solidFill>
                  <a:schemeClr val="accent2">
                    <a:lumMod val="40000"/>
                    <a:lumOff val="60000"/>
                  </a:schemeClr>
                </a:solidFill>
                <a:ln>
                  <a:solidFill>
                    <a:schemeClr val="tx1"/>
                  </a:solidFill>
                </a:ln>
              </p:spPr>
              <p:txBody>
                <a:bodyPr wrap="square" rtlCol="0">
                  <a:noAutofit/>
                </a:bodyPr>
                <a:lstStyle/>
                <a:p>
                  <a:r>
                    <a:rPr lang="en-US" sz="2000" dirty="0"/>
                    <a:t>Notation matters. The symbols </a:t>
                  </a:r>
                  <a14:m>
                    <m:oMath xmlns:m="http://schemas.openxmlformats.org/officeDocument/2006/math">
                      <m:acc>
                        <m:accPr>
                          <m:chr m:val="̂"/>
                          <m:ctrlPr>
                            <a:rPr lang="en-US" sz="2000" i="1" dirty="0" smtClean="0">
                              <a:latin typeface="Cambria Math" panose="02040503050406030204" pitchFamily="18" charset="0"/>
                            </a:rPr>
                          </m:ctrlPr>
                        </m:accPr>
                        <m:e>
                          <m:r>
                            <a:rPr lang="en-US" sz="2000" b="0" i="1" dirty="0" smtClean="0">
                              <a:latin typeface="Cambria Math" panose="02040503050406030204" pitchFamily="18" charset="0"/>
                            </a:rPr>
                            <m:t>𝑝</m:t>
                          </m:r>
                        </m:e>
                      </m:acc>
                    </m:oMath>
                  </a14:m>
                  <a:r>
                    <a:rPr lang="en-US" sz="2000" dirty="0"/>
                    <a:t>, </a:t>
                  </a:r>
                  <a14:m>
                    <m:oMath xmlns:m="http://schemas.openxmlformats.org/officeDocument/2006/math">
                      <m:acc>
                        <m:accPr>
                          <m:chr m:val="̅"/>
                          <m:ctrlPr>
                            <a:rPr lang="en-US" sz="2000" i="1">
                              <a:latin typeface="Cambria Math" panose="02040503050406030204" pitchFamily="18" charset="0"/>
                            </a:rPr>
                          </m:ctrlPr>
                        </m:accPr>
                        <m:e>
                          <m:r>
                            <a:rPr lang="en-US" sz="2000" i="1">
                              <a:latin typeface="Cambria Math" panose="02040503050406030204" pitchFamily="18" charset="0"/>
                            </a:rPr>
                            <m:t>𝑥</m:t>
                          </m:r>
                        </m:e>
                      </m:acc>
                    </m:oMath>
                  </a14:m>
                  <a:r>
                    <a:rPr lang="en-US" sz="2000" dirty="0"/>
                    <a:t> , </a:t>
                  </a:r>
                  <a:r>
                    <a:rPr lang="en-US" sz="2000" i="1" dirty="0"/>
                    <a:t>n</a:t>
                  </a:r>
                  <a:r>
                    <a:rPr lang="en-US" sz="2000" dirty="0"/>
                    <a:t>, </a:t>
                  </a:r>
                  <a:r>
                    <a:rPr lang="en-US" sz="2000" i="1" dirty="0"/>
                    <a:t>p</a:t>
                  </a:r>
                  <a:r>
                    <a:rPr lang="en-US" sz="2000" dirty="0"/>
                    <a:t>, </a:t>
                  </a:r>
                  <a:r>
                    <a:rPr lang="en-US" sz="2000" i="1" dirty="0"/>
                    <a:t>µ</a:t>
                  </a:r>
                  <a:r>
                    <a:rPr lang="en-US" sz="2000" dirty="0"/>
                    <a:t>,</a:t>
                  </a:r>
                  <a:r>
                    <a:rPr lang="en-US" sz="2000" i="1" dirty="0"/>
                    <a:t> </a:t>
                  </a:r>
                  <a:r>
                    <a:rPr lang="el-GR" sz="2000" i="1" dirty="0"/>
                    <a:t>σ</a:t>
                  </a:r>
                  <a:r>
                    <a:rPr lang="en-US" sz="2000" dirty="0"/>
                    <a: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𝜇</m:t>
                          </m:r>
                        </m:e>
                        <m:sub>
                          <m:acc>
                            <m:accPr>
                              <m:chr m:val="̂"/>
                              <m:ctrlPr>
                                <a:rPr lang="en-US" sz="2000" i="1" smtClean="0">
                                  <a:latin typeface="Cambria Math" panose="02040503050406030204" pitchFamily="18" charset="0"/>
                                  <a:ea typeface="Cambria Math" panose="02040503050406030204" pitchFamily="18" charset="0"/>
                                </a:rPr>
                              </m:ctrlPr>
                            </m:accPr>
                            <m:e>
                              <m:r>
                                <a:rPr lang="en-US" sz="2000" b="0" i="1" smtClean="0">
                                  <a:latin typeface="Cambria Math" panose="02040503050406030204" pitchFamily="18" charset="0"/>
                                  <a:ea typeface="Cambria Math" panose="02040503050406030204" pitchFamily="18" charset="0"/>
                                </a:rPr>
                                <m:t>𝑝</m:t>
                              </m:r>
                            </m:e>
                          </m:acc>
                        </m:sub>
                      </m:sSub>
                    </m:oMath>
                  </a14:m>
                  <a:r>
                    <a:rPr lang="en-US" sz="2000" dirty="0"/>
                    <a:t>, </a:t>
                  </a:r>
                  <a14:m>
                    <m:oMath xmlns:m="http://schemas.openxmlformats.org/officeDocument/2006/math">
                      <m:sSub>
                        <m:sSubPr>
                          <m:ctrlPr>
                            <a:rPr lang="en-US" sz="2000" i="1">
                              <a:latin typeface="Cambria Math" panose="02040503050406030204" pitchFamily="18" charset="0"/>
                            </a:rPr>
                          </m:ctrlPr>
                        </m:sSubPr>
                        <m:e>
                          <m:r>
                            <m:rPr>
                              <m:sty m:val="p"/>
                            </m:rPr>
                            <a:rPr lang="el-GR" sz="2000" i="1">
                              <a:latin typeface="Cambria Math" panose="02040503050406030204" pitchFamily="18" charset="0"/>
                              <a:ea typeface="Cambria Math" panose="02040503050406030204" pitchFamily="18" charset="0"/>
                            </a:rPr>
                            <m:t>σ</m:t>
                          </m:r>
                        </m:e>
                        <m:sub>
                          <m:acc>
                            <m:accPr>
                              <m:chr m:val="̂"/>
                              <m:ctrlPr>
                                <a:rPr lang="el-GR" sz="2000" i="1" smtClean="0">
                                  <a:latin typeface="Cambria Math" panose="02040503050406030204" pitchFamily="18" charset="0"/>
                                  <a:ea typeface="Cambria Math" panose="02040503050406030204" pitchFamily="18" charset="0"/>
                                </a:rPr>
                              </m:ctrlPr>
                            </m:accPr>
                            <m:e>
                              <m:r>
                                <a:rPr lang="en-US" sz="2000" b="0" i="1" smtClean="0">
                                  <a:latin typeface="Cambria Math" panose="02040503050406030204" pitchFamily="18" charset="0"/>
                                  <a:ea typeface="Cambria Math" panose="02040503050406030204" pitchFamily="18" charset="0"/>
                                </a:rPr>
                                <m:t>𝑝</m:t>
                              </m:r>
                            </m:e>
                          </m:acc>
                        </m:sub>
                      </m:sSub>
                    </m:oMath>
                  </a14:m>
                  <a:r>
                    <a:rPr lang="en-US" sz="2000" dirty="0"/>
                    <a: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𝜇</m:t>
                          </m:r>
                        </m:e>
                        <m:sub>
                          <m:acc>
                            <m:accPr>
                              <m:chr m:val="̅"/>
                              <m:ctrlPr>
                                <a:rPr lang="en-US" sz="2000" i="1">
                                  <a:latin typeface="Cambria Math" panose="02040503050406030204" pitchFamily="18" charset="0"/>
                                </a:rPr>
                              </m:ctrlPr>
                            </m:accPr>
                            <m:e>
                              <m:r>
                                <a:rPr lang="en-US" sz="2000" i="1">
                                  <a:latin typeface="Cambria Math" panose="02040503050406030204" pitchFamily="18" charset="0"/>
                                </a:rPr>
                                <m:t>𝑥</m:t>
                              </m:r>
                            </m:e>
                          </m:acc>
                        </m:sub>
                      </m:sSub>
                    </m:oMath>
                  </a14:m>
                  <a:r>
                    <a:rPr lang="en-US" sz="2000" dirty="0"/>
                    <a:t>, and </a:t>
                  </a:r>
                  <a14:m>
                    <m:oMath xmlns:m="http://schemas.openxmlformats.org/officeDocument/2006/math">
                      <m:sSub>
                        <m:sSubPr>
                          <m:ctrlPr>
                            <a:rPr lang="en-US" sz="2000" i="1">
                              <a:latin typeface="Cambria Math" panose="02040503050406030204" pitchFamily="18" charset="0"/>
                            </a:rPr>
                          </m:ctrlPr>
                        </m:sSubPr>
                        <m:e>
                          <m:r>
                            <m:rPr>
                              <m:sty m:val="p"/>
                            </m:rPr>
                            <a:rPr lang="el-GR" sz="2000" i="1" smtClean="0">
                              <a:latin typeface="Cambria Math" panose="02040503050406030204" pitchFamily="18" charset="0"/>
                              <a:ea typeface="Cambria Math" panose="02040503050406030204" pitchFamily="18" charset="0"/>
                            </a:rPr>
                            <m:t>σ</m:t>
                          </m:r>
                        </m:e>
                        <m:sub>
                          <m:acc>
                            <m:accPr>
                              <m:chr m:val="̅"/>
                              <m:ctrlPr>
                                <a:rPr lang="en-US" sz="2000" i="1">
                                  <a:latin typeface="Cambria Math" panose="02040503050406030204" pitchFamily="18" charset="0"/>
                                </a:rPr>
                              </m:ctrlPr>
                            </m:accPr>
                            <m:e>
                              <m:r>
                                <a:rPr lang="en-US" sz="2000" i="1">
                                  <a:latin typeface="Cambria Math" panose="02040503050406030204" pitchFamily="18" charset="0"/>
                                </a:rPr>
                                <m:t>𝑥</m:t>
                              </m:r>
                            </m:e>
                          </m:acc>
                        </m:sub>
                      </m:sSub>
                    </m:oMath>
                  </a14:m>
                  <a:r>
                    <a:rPr lang="en-US" sz="2000" dirty="0"/>
                    <a:t> all have specific and different meanings. Either use notation correctly—or don’t use it at all. You can expect to lose credit if you use incorrect notation.</a:t>
                  </a:r>
                </a:p>
              </p:txBody>
            </p:sp>
          </mc:Choice>
          <mc:Fallback xmlns="">
            <p:sp>
              <p:nvSpPr>
                <p:cNvPr id="7" name="TextBox 6">
                  <a:extLst>
                    <a:ext uri="{FF2B5EF4-FFF2-40B4-BE49-F238E27FC236}">
                      <a16:creationId xmlns:a16="http://schemas.microsoft.com/office/drawing/2014/main" id="{3A21CDD0-A501-46ED-A226-E9C837EC3B59}"/>
                    </a:ext>
                  </a:extLst>
                </p:cNvPr>
                <p:cNvSpPr txBox="1">
                  <a:spLocks noRot="1" noChangeAspect="1" noMove="1" noResize="1" noEditPoints="1" noAdjustHandles="1" noChangeArrowheads="1" noChangeShapeType="1" noTextEdit="1"/>
                </p:cNvSpPr>
                <p:nvPr/>
              </p:nvSpPr>
              <p:spPr>
                <a:xfrm>
                  <a:off x="843992" y="4029639"/>
                  <a:ext cx="6922941" cy="2602757"/>
                </a:xfrm>
                <a:prstGeom prst="rect">
                  <a:avLst/>
                </a:prstGeom>
                <a:blipFill>
                  <a:blip r:embed="rId3"/>
                  <a:stretch>
                    <a:fillRect l="-717" t="-1200"/>
                  </a:stretch>
                </a:blipFill>
                <a:ln>
                  <a:solidFill>
                    <a:schemeClr val="tx1"/>
                  </a:solidFill>
                </a:ln>
              </p:spPr>
              <p:txBody>
                <a:bodyPr/>
                <a:lstStyle/>
                <a:p>
                  <a:r>
                    <a:rPr lang="en-US">
                      <a:noFill/>
                    </a:rPr>
                    <a:t> </a:t>
                  </a:r>
                </a:p>
              </p:txBody>
            </p:sp>
          </mc:Fallback>
        </mc:AlternateContent>
      </p:grpSp>
    </p:spTree>
    <p:extLst>
      <p:ext uri="{BB962C8B-B14F-4D97-AF65-F5344CB8AC3E}">
        <p14:creationId xmlns:p14="http://schemas.microsoft.com/office/powerpoint/2010/main" val="329501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PS6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PS6MediaPowerPointTemplateV2.pptx" id="{32D2206F-0001-4689-811F-3F71FDE9DA37}" vid="{655C1BF9-2C2A-441D-8AF1-28CB82161D07}"/>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PS6MediaPowerPointTemplateV2.pptx" id="{32D2206F-0001-4689-811F-3F71FDE9DA37}" vid="{011FBC4A-94AD-42C1-91F3-29E66462B58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10412</TotalTime>
  <Words>2893</Words>
  <Application>Microsoft Office PowerPoint</Application>
  <PresentationFormat>On-screen Show (4:3)</PresentationFormat>
  <Paragraphs>400</Paragraphs>
  <Slides>64</Slides>
  <Notes>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64</vt:i4>
      </vt:variant>
    </vt:vector>
  </HeadingPairs>
  <TitlesOfParts>
    <vt:vector size="77" baseType="lpstr">
      <vt:lpstr>Arial</vt:lpstr>
      <vt:lpstr>Calibri</vt:lpstr>
      <vt:lpstr>Calibri Light</vt:lpstr>
      <vt:lpstr>Cambria Math</vt:lpstr>
      <vt:lpstr>ElectraLTStd-Cursive</vt:lpstr>
      <vt:lpstr>ElectraLTStd-Regular</vt:lpstr>
      <vt:lpstr>HelveticaNeueLTStd-Cn</vt:lpstr>
      <vt:lpstr>Segoe Print</vt:lpstr>
      <vt:lpstr>Trebuchet MS</vt:lpstr>
      <vt:lpstr>Wingdings</vt:lpstr>
      <vt:lpstr>WWDOC01</vt:lpstr>
      <vt:lpstr>TPS6e</vt:lpstr>
      <vt:lpstr>Custom Design</vt:lpstr>
      <vt:lpstr>PowerPoint Presentation</vt:lpstr>
      <vt:lpstr>Sample Means</vt:lpstr>
      <vt:lpstr>The Sampling Distribution of x ̅</vt:lpstr>
      <vt:lpstr>The Sampling Distribution of x ̅</vt:lpstr>
      <vt:lpstr>The Sampling Distribution of x ̅</vt:lpstr>
      <vt:lpstr>The Sampling Distribution of x ̅</vt:lpstr>
      <vt:lpstr>The Sampling Distribution of x ̅</vt:lpstr>
      <vt:lpstr>The Sampling Distribution of x ̅</vt:lpstr>
      <vt:lpstr>The Sampling Distribution of x ̅</vt:lpstr>
      <vt:lpstr>The Sampling Distribution of x ̅</vt:lpstr>
      <vt:lpstr>The Sampling Distribution of x ̅</vt:lpstr>
      <vt:lpstr>The Sampling Distribution of x ̅</vt:lpstr>
      <vt:lpstr>The Sampling Distribution of x ̅</vt:lpstr>
      <vt:lpstr>Sampling from a Normal Population</vt:lpstr>
      <vt:lpstr>Sampling from a Normal Population</vt:lpstr>
      <vt:lpstr>Sampling from a Normal Population</vt:lpstr>
      <vt:lpstr>Sampling from a Normal Population</vt:lpstr>
      <vt:lpstr>Sampling from a Normal Population</vt:lpstr>
      <vt:lpstr>Sampling from a Normal Population</vt:lpstr>
      <vt:lpstr>Sampling from a Normal Population</vt:lpstr>
      <vt:lpstr>Sampling from a Normal Population</vt:lpstr>
      <vt:lpstr>Sampling from a Normal Population</vt:lpstr>
      <vt:lpstr>Sampling from a Normal Population</vt:lpstr>
      <vt:lpstr>Sampling from a Normal Population</vt:lpstr>
      <vt:lpstr>Sampling from a Normal Population</vt:lpstr>
      <vt:lpstr>Sampling from a Normal Population</vt:lpstr>
      <vt:lpstr>The Central Limit Theorem</vt:lpstr>
      <vt:lpstr>The Central Limit Theorem</vt:lpstr>
      <vt:lpstr>The Central Limit Theorem</vt:lpstr>
      <vt:lpstr>The Central Limit Theorem</vt:lpstr>
      <vt:lpstr>The Central Limit Theorem</vt:lpstr>
      <vt:lpstr>The Central Limit Theorem</vt:lpstr>
      <vt:lpstr>The Central Limit Theorem</vt:lpstr>
      <vt:lpstr>The Central Limit Theorem</vt:lpstr>
      <vt:lpstr>The Central Limit Theorem</vt:lpstr>
      <vt:lpstr>The Central Limit Theorem</vt:lpstr>
      <vt:lpstr>The Central Limit Theorem</vt:lpstr>
      <vt:lpstr>The Central Limit Theorem</vt:lpstr>
      <vt:lpstr>The Central Limit Theorem</vt:lpstr>
      <vt:lpstr>The Sampling Distribution of a Difference Between Two Means</vt:lpstr>
      <vt:lpstr>The Sampling Distribution of a Difference Between Two Means</vt:lpstr>
      <vt:lpstr>The Sampling Distribution of a Difference Between Two Means</vt:lpstr>
      <vt:lpstr>The Sampling Distribution of a Difference Between Two Means</vt:lpstr>
      <vt:lpstr>The Sampling Distribution of a Difference Between Two Means</vt:lpstr>
      <vt:lpstr>The Sampling Distribution of a Difference Between Two Means</vt:lpstr>
      <vt:lpstr>The Sampling Distribution of a Difference Between Two Means</vt:lpstr>
      <vt:lpstr>The Sampling Distribution of a Difference Between Two Means</vt:lpstr>
      <vt:lpstr>The Sampling Distribution of a Difference Between Two Means</vt:lpstr>
      <vt:lpstr>The Sampling Distribution of a Difference Between Two Means</vt:lpstr>
      <vt:lpstr>The Sampling Distribution of a Difference Between Two Means</vt:lpstr>
      <vt:lpstr>The Sampling Distribution of a Difference Between Two Means</vt:lpstr>
      <vt:lpstr>The Sampling Distribution of a Difference Between Two Means</vt:lpstr>
      <vt:lpstr>The Sampling Distribution of a Difference Between Two Means</vt:lpstr>
      <vt:lpstr>The Sampling Distribution of a Difference Between Two Means</vt:lpstr>
      <vt:lpstr>The Sampling Distribution of a Difference Between Two Means</vt:lpstr>
      <vt:lpstr>The Sampling Distribution of a Difference Between Two Means</vt:lpstr>
      <vt:lpstr>The Sampling Distribution of a Difference Between Two Means</vt:lpstr>
      <vt:lpstr>The Sampling Distribution of a Difference Between Two Means</vt:lpstr>
      <vt:lpstr>The Sampling Distribution of a Difference Between Two Means</vt:lpstr>
      <vt:lpstr>The Sampling Distribution of a Difference Between Two Means</vt:lpstr>
      <vt:lpstr>The Sampling Distribution of a Difference Between Two Means</vt:lpstr>
      <vt:lpstr>The Sampling Distribution of a Difference Between Two Means</vt:lpstr>
      <vt:lpstr>The Sampling Distribution of a Difference Between Two Means</vt:lpstr>
      <vt:lpstr>Section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 Tyson</dc:creator>
  <cp:lastModifiedBy>Doug Tyson</cp:lastModifiedBy>
  <cp:revision>17</cp:revision>
  <dcterms:created xsi:type="dcterms:W3CDTF">2017-08-09T14:25:47Z</dcterms:created>
  <dcterms:modified xsi:type="dcterms:W3CDTF">2019-10-29T20:57:18Z</dcterms:modified>
</cp:coreProperties>
</file>